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64" r:id="rId5"/>
    <p:sldMasterId id="2147483689" r:id="rId6"/>
    <p:sldMasterId id="2147483711" r:id="rId7"/>
  </p:sldMasterIdLst>
  <p:notesMasterIdLst>
    <p:notesMasterId r:id="rId15"/>
  </p:notesMasterIdLst>
  <p:sldIdLst>
    <p:sldId id="256" r:id="rId8"/>
    <p:sldId id="1108" r:id="rId9"/>
    <p:sldId id="1109" r:id="rId10"/>
    <p:sldId id="1110" r:id="rId11"/>
    <p:sldId id="1111" r:id="rId12"/>
    <p:sldId id="1112" r:id="rId13"/>
    <p:sldId id="1113"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ley" initials="B" lastIdx="26" clrIdx="0">
    <p:extLst>
      <p:ext uri="{19B8F6BF-5375-455C-9EA6-DF929625EA0E}">
        <p15:presenceInfo xmlns:p15="http://schemas.microsoft.com/office/powerpoint/2012/main" userId="S::bbrown@rdh.com::f6cea5c8-e26f-49f5-a74d-2bd3d9325e8e" providerId="AD"/>
      </p:ext>
    </p:extLst>
  </p:cmAuthor>
  <p:cmAuthor id="2" name="Sunita Bassra" initials="SB" lastIdx="7" clrIdx="1">
    <p:extLst>
      <p:ext uri="{19B8F6BF-5375-455C-9EA6-DF929625EA0E}">
        <p15:presenceInfo xmlns:p15="http://schemas.microsoft.com/office/powerpoint/2012/main" userId="S::sbassra@rdh.com::c4a55c12-7734-41a3-bc23-2e58eb2221b0" providerId="AD"/>
      </p:ext>
    </p:extLst>
  </p:cmAuthor>
  <p:cmAuthor id="3" name="Natalie Michaelis" initials="NM" lastIdx="3" clrIdx="2">
    <p:extLst>
      <p:ext uri="{19B8F6BF-5375-455C-9EA6-DF929625EA0E}">
        <p15:presenceInfo xmlns:p15="http://schemas.microsoft.com/office/powerpoint/2012/main" userId="S::nmichaelis@rdh.com::1e111bbb-27c2-465c-894d-f3e95c215a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472C4"/>
    <a:srgbClr val="FFFFFF"/>
    <a:srgbClr val="E1A01F"/>
    <a:srgbClr val="FFFF00"/>
    <a:srgbClr val="D57E00"/>
    <a:srgbClr val="A6A6A6"/>
    <a:srgbClr val="0D0D0D"/>
    <a:srgbClr val="3E5BC7"/>
    <a:srgbClr val="BABF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9A4F14-5DBA-47C0-A1C0-C8E7E27D8E60}" v="17" dt="2024-02-14T16:44:56.599"/>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5032" autoAdjust="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866A3-DE6B-F445-A69B-E9AA42A53FE8}"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D85E7-5917-6944-95B1-A9BADA997412}" type="slidenum">
              <a:rPr lang="en-US" smtClean="0"/>
              <a:t>‹#›</a:t>
            </a:fld>
            <a:endParaRPr lang="en-US"/>
          </a:p>
        </p:txBody>
      </p:sp>
    </p:spTree>
    <p:extLst>
      <p:ext uri="{BB962C8B-B14F-4D97-AF65-F5344CB8AC3E}">
        <p14:creationId xmlns:p14="http://schemas.microsoft.com/office/powerpoint/2010/main" val="425611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r>
              <a:rPr lang="en-CA" dirty="0"/>
              <a:t>y name is Robin Urquhart. I work for RDH Building Science.  We are primarily an enclosure engineering firm. So we deal with the outside of the building and the management of heat air and water.  We got involved in wildfire resilient construction through a project that sought to rebuild a town in British Columbia called Lytton.  In 2021, almost the entire town was burned down due to a wildfire.  The previous day the town had set the Canadian high temperature record. Within an hour of the first fire call, the town was pretty much gone.  Now people are moving back and thinking about rebuilding and we were asked by the Canadian government to provide support to a program for people to build wildfire resilient homes.  We developed the recommendations and a checklist that homeowners who are engaged in the program have to meet. I also live in an extreme hazard WUI zone in BC and when we built our house we built it to be net-zero energy ready and to incorporate some wildfire mitigation design.  Some people think it looks like a warehouse.  I think it looks safe.  The presentation I’m going to give is basically how to get from the red box to the green box.  </a:t>
            </a:r>
          </a:p>
        </p:txBody>
      </p:sp>
      <p:sp>
        <p:nvSpPr>
          <p:cNvPr id="4" name="Slide Number Placeholder 3"/>
          <p:cNvSpPr>
            <a:spLocks noGrp="1"/>
          </p:cNvSpPr>
          <p:nvPr>
            <p:ph type="sldNum" sz="quarter" idx="5"/>
          </p:nvPr>
        </p:nvSpPr>
        <p:spPr/>
        <p:txBody>
          <a:bodyPr/>
          <a:lstStyle/>
          <a:p>
            <a:fld id="{5D1D85E7-5917-6944-95B1-A9BADA997412}" type="slidenum">
              <a:rPr lang="en-US" smtClean="0"/>
              <a:t>1</a:t>
            </a:fld>
            <a:endParaRPr lang="en-US"/>
          </a:p>
        </p:txBody>
      </p:sp>
    </p:spTree>
    <p:extLst>
      <p:ext uri="{BB962C8B-B14F-4D97-AF65-F5344CB8AC3E}">
        <p14:creationId xmlns:p14="http://schemas.microsoft.com/office/powerpoint/2010/main" val="691426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7.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Text W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6834F4-6CA8-8544-8A69-FEBB852896FF}"/>
              </a:ext>
            </a:extLst>
          </p:cNvPr>
          <p:cNvSpPr>
            <a:spLocks noGrp="1"/>
          </p:cNvSpPr>
          <p:nvPr>
            <p:ph type="sldNum" sz="quarter" idx="13"/>
          </p:nvPr>
        </p:nvSpPr>
        <p:spPr>
          <a:xfrm>
            <a:off x="8610600" y="6269245"/>
            <a:ext cx="2743200" cy="365125"/>
          </a:xfrm>
        </p:spPr>
        <p:txBody>
          <a:bodyPr/>
          <a:lstStyle/>
          <a:p>
            <a:fld id="{F9820A37-1681-E148-9515-AC38D9DDB195}" type="slidenum">
              <a:rPr lang="en-US" smtClean="0"/>
              <a:pPr/>
              <a:t>‹#›</a:t>
            </a:fld>
            <a:endParaRPr lang="en-US"/>
          </a:p>
        </p:txBody>
      </p:sp>
      <p:sp>
        <p:nvSpPr>
          <p:cNvPr id="5" name="Text Placeholder 18">
            <a:extLst>
              <a:ext uri="{FF2B5EF4-FFF2-40B4-BE49-F238E27FC236}">
                <a16:creationId xmlns:a16="http://schemas.microsoft.com/office/drawing/2014/main" id="{860B445A-AE29-4D5A-A748-EF5522D1C6A9}"/>
              </a:ext>
            </a:extLst>
          </p:cNvPr>
          <p:cNvSpPr>
            <a:spLocks noGrp="1"/>
          </p:cNvSpPr>
          <p:nvPr>
            <p:ph type="body" sz="quarter" idx="11" hasCustomPrompt="1"/>
          </p:nvPr>
        </p:nvSpPr>
        <p:spPr>
          <a:xfrm>
            <a:off x="548639" y="1101219"/>
            <a:ext cx="10706988" cy="228600"/>
          </a:xfrm>
          <a:noFill/>
        </p:spPr>
        <p:txBody>
          <a:bodyPr tIns="0" bIns="0">
            <a:noAutofit/>
          </a:bodyPr>
          <a:lstStyle>
            <a:lvl1pPr marL="0" indent="0">
              <a:lnSpc>
                <a:spcPct val="100000"/>
              </a:lnSpc>
              <a:spcBef>
                <a:spcPts val="0"/>
              </a:spcBef>
              <a:buNone/>
              <a:defRPr sz="1400" b="1" cap="all" spc="38" baseline="0">
                <a:solidFill>
                  <a:schemeClr val="tx1"/>
                </a:solidFill>
              </a:defRPr>
            </a:lvl1pPr>
            <a:lvl2pPr>
              <a:lnSpc>
                <a:spcPct val="100000"/>
              </a:lnSpc>
              <a:spcBef>
                <a:spcPts val="0"/>
              </a:spcBef>
              <a:defRPr sz="1400" b="0" cap="all" spc="38" baseline="0">
                <a:solidFill>
                  <a:schemeClr val="accent2"/>
                </a:solidFill>
              </a:defRPr>
            </a:lvl2pPr>
            <a:lvl5pPr>
              <a:defRPr b="0" cap="all" baseline="0">
                <a:solidFill>
                  <a:schemeClr val="accent2"/>
                </a:solidFill>
              </a:defRPr>
            </a:lvl5pPr>
          </a:lstStyle>
          <a:p>
            <a:pPr lvl="0"/>
            <a:r>
              <a:rPr lang="en-US"/>
              <a:t>Don’t forget to remove this slide before presenting!                                .</a:t>
            </a:r>
            <a:endParaRPr lang="en-CA"/>
          </a:p>
        </p:txBody>
      </p:sp>
      <p:sp>
        <p:nvSpPr>
          <p:cNvPr id="7" name="TextBox 6">
            <a:extLst>
              <a:ext uri="{FF2B5EF4-FFF2-40B4-BE49-F238E27FC236}">
                <a16:creationId xmlns:a16="http://schemas.microsoft.com/office/drawing/2014/main" id="{9A0C6FFC-D678-4438-8061-42208DED8362}"/>
              </a:ext>
            </a:extLst>
          </p:cNvPr>
          <p:cNvSpPr txBox="1"/>
          <p:nvPr userDrawn="1"/>
        </p:nvSpPr>
        <p:spPr>
          <a:xfrm>
            <a:off x="548638" y="1442324"/>
            <a:ext cx="10706988" cy="3775585"/>
          </a:xfrm>
          <a:prstGeom prst="rect">
            <a:avLst/>
          </a:prstGeom>
          <a:noFill/>
        </p:spPr>
        <p:txBody>
          <a:bodyPr wrap="square" rtlCol="0">
            <a:spAutoFit/>
          </a:bodyPr>
          <a:lstStyle/>
          <a:p>
            <a:pPr marL="285750" indent="-285750">
              <a:lnSpc>
                <a:spcPct val="110000"/>
              </a:lnSpc>
              <a:spcBef>
                <a:spcPts val="600"/>
              </a:spcBef>
              <a:buClr>
                <a:schemeClr val="accent3"/>
              </a:buClr>
              <a:buFont typeface="Wingdings" panose="05000000000000000000" pitchFamily="2" charset="2"/>
              <a:buChar char=""/>
            </a:pPr>
            <a:r>
              <a:rPr lang="en-CA" sz="1400" b="1"/>
              <a:t>Start creating your presentation early </a:t>
            </a:r>
            <a:r>
              <a:rPr lang="en-CA" sz="1400"/>
              <a:t>so you have time to accomplish the checklist items.</a:t>
            </a:r>
          </a:p>
          <a:p>
            <a:pPr marL="285750" indent="-285750">
              <a:lnSpc>
                <a:spcPct val="110000"/>
              </a:lnSpc>
              <a:spcBef>
                <a:spcPts val="600"/>
              </a:spcBef>
              <a:buClr>
                <a:schemeClr val="accent3"/>
              </a:buClr>
              <a:buFont typeface="Wingdings" panose="05000000000000000000" pitchFamily="2" charset="2"/>
              <a:buChar char=""/>
            </a:pPr>
            <a:r>
              <a:rPr lang="en-CA" sz="1400" b="1"/>
              <a:t>Use RDH’s PowerPoint template </a:t>
            </a:r>
            <a:r>
              <a:rPr lang="en-CA" sz="1400"/>
              <a:t>and follow the instructions for using it as described in RDH’s Guide to Presenting course on RDH Learn. </a:t>
            </a:r>
          </a:p>
          <a:p>
            <a:pPr marL="285750" indent="-285750">
              <a:lnSpc>
                <a:spcPct val="110000"/>
              </a:lnSpc>
              <a:spcBef>
                <a:spcPts val="600"/>
              </a:spcBef>
              <a:buClr>
                <a:schemeClr val="accent3"/>
              </a:buClr>
              <a:buFont typeface="Wingdings" panose="05000000000000000000" pitchFamily="2" charset="2"/>
              <a:buChar char=""/>
            </a:pPr>
            <a:r>
              <a:rPr lang="en-CA" sz="1400" b="1"/>
              <a:t>Have at least two technical staff review your slides</a:t>
            </a:r>
            <a:r>
              <a:rPr lang="en-CA" sz="1400"/>
              <a:t>: one person who specializes in the presentation topic and one person who is local to the event. In some cases, this may be the same person. Technical reviewers should be familiar with the topic, but also with your audience and the specific angle or subtopic you are presenting.</a:t>
            </a:r>
          </a:p>
          <a:p>
            <a:pPr marL="285750" indent="-285750">
              <a:lnSpc>
                <a:spcPct val="110000"/>
              </a:lnSpc>
              <a:spcBef>
                <a:spcPts val="600"/>
              </a:spcBef>
              <a:buClr>
                <a:schemeClr val="accent3"/>
              </a:buClr>
              <a:buFont typeface="Wingdings" panose="05000000000000000000" pitchFamily="2" charset="2"/>
              <a:buChar char=""/>
            </a:pPr>
            <a:r>
              <a:rPr lang="en-CA" sz="1400" b="1"/>
              <a:t>Ask one of RDH's technical editors (writing@rdh.com) or Communications Team (communications@rdh.com) to review the editorial quality </a:t>
            </a:r>
            <a:r>
              <a:rPr lang="en-CA" sz="1400"/>
              <a:t>of</a:t>
            </a:r>
            <a:r>
              <a:rPr lang="en-CA" sz="1400" b="1"/>
              <a:t> </a:t>
            </a:r>
            <a:r>
              <a:rPr lang="en-CA" sz="1400"/>
              <a:t>your presentation by proofreading and providing general feedback on clarity and visual design.</a:t>
            </a:r>
          </a:p>
          <a:p>
            <a:pPr marL="285750" indent="-285750">
              <a:lnSpc>
                <a:spcPct val="110000"/>
              </a:lnSpc>
              <a:spcBef>
                <a:spcPts val="600"/>
              </a:spcBef>
              <a:buClr>
                <a:schemeClr val="accent3"/>
              </a:buClr>
              <a:buFont typeface="Wingdings" panose="05000000000000000000" pitchFamily="2" charset="2"/>
              <a:buChar char=""/>
            </a:pPr>
            <a:r>
              <a:rPr lang="en-CA" sz="1400" b="1"/>
              <a:t>Rehearse your presentation and get feedback from your peers</a:t>
            </a:r>
            <a:r>
              <a:rPr lang="en-CA" sz="1400"/>
              <a:t>. Rehearsing can increase your comfort level with speaking and fine-tune your presentation skills, and peer feedback will allow you to field common questions and make improvements before the event.</a:t>
            </a:r>
          </a:p>
          <a:p>
            <a:pPr marL="285750" indent="-285750">
              <a:lnSpc>
                <a:spcPct val="110000"/>
              </a:lnSpc>
              <a:spcBef>
                <a:spcPts val="600"/>
              </a:spcBef>
              <a:buClr>
                <a:schemeClr val="accent3"/>
              </a:buClr>
              <a:buFont typeface="Wingdings" panose="05000000000000000000" pitchFamily="2" charset="2"/>
              <a:buChar char=""/>
            </a:pPr>
            <a:r>
              <a:rPr lang="en-CA" sz="1400" b="1"/>
              <a:t>Notify the Communications team that you’re presenting </a:t>
            </a:r>
            <a:r>
              <a:rPr lang="en-CA" sz="1400"/>
              <a:t>so they can add your presentation to the events page and/or share the presentation internally.</a:t>
            </a:r>
          </a:p>
        </p:txBody>
      </p:sp>
      <p:sp>
        <p:nvSpPr>
          <p:cNvPr id="9" name="TextBox 8">
            <a:extLst>
              <a:ext uri="{FF2B5EF4-FFF2-40B4-BE49-F238E27FC236}">
                <a16:creationId xmlns:a16="http://schemas.microsoft.com/office/drawing/2014/main" id="{2B2C7023-C845-44BB-9767-61C0E884C269}"/>
              </a:ext>
            </a:extLst>
          </p:cNvPr>
          <p:cNvSpPr txBox="1"/>
          <p:nvPr userDrawn="1"/>
        </p:nvSpPr>
        <p:spPr>
          <a:xfrm>
            <a:off x="548637" y="534059"/>
            <a:ext cx="10706988" cy="510909"/>
          </a:xfrm>
          <a:prstGeom prst="rect">
            <a:avLst/>
          </a:prstGeom>
          <a:noFill/>
        </p:spPr>
        <p:txBody>
          <a:bodyPr wrap="square" lIns="90000" rtlCol="0">
            <a:spAutoFit/>
          </a:bodyPr>
          <a:lstStyle/>
          <a:p>
            <a:pPr>
              <a:lnSpc>
                <a:spcPct val="85000"/>
              </a:lnSpc>
            </a:pPr>
            <a:r>
              <a:rPr lang="en-US" sz="3200" b="1"/>
              <a:t>RDH Presentation Tips for Success</a:t>
            </a:r>
            <a:endParaRPr lang="en-CA" sz="3200" b="1"/>
          </a:p>
        </p:txBody>
      </p:sp>
      <p:pic>
        <p:nvPicPr>
          <p:cNvPr id="6" name="Picture 5">
            <a:extLst>
              <a:ext uri="{FF2B5EF4-FFF2-40B4-BE49-F238E27FC236}">
                <a16:creationId xmlns:a16="http://schemas.microsoft.com/office/drawing/2014/main" id="{3B7A0D2C-7F98-4456-AAFA-FA86933C3FC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spTree>
    <p:extLst>
      <p:ext uri="{BB962C8B-B14F-4D97-AF65-F5344CB8AC3E}">
        <p14:creationId xmlns:p14="http://schemas.microsoft.com/office/powerpoint/2010/main" val="1448500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5349240" cy="1143000"/>
          </a:xfrm>
        </p:spPr>
        <p:txBody>
          <a:bodyPr>
            <a:noAutofit/>
          </a:bodyPr>
          <a:lstStyle>
            <a:lvl1pPr>
              <a:defRPr sz="3200"/>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654"/>
            <a:ext cx="4389120" cy="3897938"/>
          </a:xfrm>
        </p:spPr>
        <p:txBody>
          <a:bodyPr>
            <a:noAutofit/>
          </a:bodyPr>
          <a:lstStyle>
            <a:lvl1pPr>
              <a:defRPr sz="1800"/>
            </a:lvl1pPr>
          </a:lstStyle>
          <a:p>
            <a:pPr lvl="0"/>
            <a:r>
              <a:rPr lang="en-US"/>
              <a:t>Enter text here</a:t>
            </a:r>
          </a:p>
          <a:p>
            <a:pPr lvl="0"/>
            <a:r>
              <a:rPr lang="en-US"/>
              <a:t>Enter text here</a:t>
            </a:r>
          </a:p>
          <a:p>
            <a:pPr lvl="0"/>
            <a:r>
              <a:rPr lang="en-US"/>
              <a:t>Enter text here</a:t>
            </a:r>
          </a:p>
        </p:txBody>
      </p:sp>
      <p:pic>
        <p:nvPicPr>
          <p:cNvPr id="10" name="Picture 9">
            <a:extLst>
              <a:ext uri="{FF2B5EF4-FFF2-40B4-BE49-F238E27FC236}">
                <a16:creationId xmlns:a16="http://schemas.microsoft.com/office/drawing/2014/main" id="{EA9C47BC-2970-7543-9090-4C0C5B0F33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7" name="Slide Number Placeholder 15">
            <a:extLst>
              <a:ext uri="{FF2B5EF4-FFF2-40B4-BE49-F238E27FC236}">
                <a16:creationId xmlns:a16="http://schemas.microsoft.com/office/drawing/2014/main" id="{A7168D36-85C1-5744-96B4-88BC28330093}"/>
              </a:ext>
            </a:extLst>
          </p:cNvPr>
          <p:cNvSpPr>
            <a:spLocks noGrp="1"/>
          </p:cNvSpPr>
          <p:nvPr>
            <p:ph type="sldNum" sz="quarter" idx="14"/>
          </p:nvPr>
        </p:nvSpPr>
        <p:spPr>
          <a:xfrm>
            <a:off x="4937760" y="6267472"/>
            <a:ext cx="960120" cy="365125"/>
          </a:xfrm>
        </p:spPr>
        <p:txBody>
          <a:bodyPr/>
          <a:lstStyle>
            <a:lvl1pPr>
              <a:defRPr>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42492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W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5349240" cy="1143000"/>
          </a:xfrm>
        </p:spPr>
        <p:txBody>
          <a:bodyPr>
            <a:noAutofit/>
          </a:bodyPr>
          <a:lstStyle>
            <a:lvl1pPr>
              <a:defRPr sz="3200"/>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654"/>
            <a:ext cx="4389120" cy="3897938"/>
          </a:xfrm>
        </p:spPr>
        <p:txBody>
          <a:bodyPr>
            <a:noAutofit/>
          </a:bodyPr>
          <a:lstStyle>
            <a:lvl1pPr>
              <a:defRPr sz="1800"/>
            </a:lvl1pPr>
          </a:lstStyle>
          <a:p>
            <a:pPr lvl="0"/>
            <a:r>
              <a:rPr lang="en-US"/>
              <a:t>Enter text here</a:t>
            </a:r>
          </a:p>
          <a:p>
            <a:pPr lvl="0"/>
            <a:r>
              <a:rPr lang="en-US"/>
              <a:t>Enter text here</a:t>
            </a:r>
          </a:p>
          <a:p>
            <a:pPr lvl="0"/>
            <a:r>
              <a:rPr lang="en-US"/>
              <a:t>Enter text here</a:t>
            </a:r>
          </a:p>
        </p:txBody>
      </p:sp>
      <p:sp>
        <p:nvSpPr>
          <p:cNvPr id="11" name="Picture Placeholder 10">
            <a:extLst>
              <a:ext uri="{FF2B5EF4-FFF2-40B4-BE49-F238E27FC236}">
                <a16:creationId xmlns:a16="http://schemas.microsoft.com/office/drawing/2014/main" id="{1731FF2A-AA2E-4EEB-B9B1-C4901180FE38}"/>
              </a:ext>
            </a:extLst>
          </p:cNvPr>
          <p:cNvSpPr>
            <a:spLocks noGrp="1"/>
          </p:cNvSpPr>
          <p:nvPr>
            <p:ph type="pic" sz="quarter" idx="11" hasCustomPrompt="1"/>
          </p:nvPr>
        </p:nvSpPr>
        <p:spPr>
          <a:xfrm>
            <a:off x="6096000" y="-1"/>
            <a:ext cx="5976257" cy="6858000"/>
          </a:xfrm>
          <a:noFill/>
        </p:spPr>
        <p:txBody>
          <a:bodyPr/>
          <a:lstStyle>
            <a:lvl1pPr>
              <a:defRPr sz="1800"/>
            </a:lvl1pPr>
          </a:lstStyle>
          <a:p>
            <a:r>
              <a:rPr lang="en-CA"/>
              <a:t>Click icon to insert new image.</a:t>
            </a:r>
          </a:p>
        </p:txBody>
      </p:sp>
      <p:sp>
        <p:nvSpPr>
          <p:cNvPr id="7" name="Text Placeholder 8">
            <a:extLst>
              <a:ext uri="{FF2B5EF4-FFF2-40B4-BE49-F238E27FC236}">
                <a16:creationId xmlns:a16="http://schemas.microsoft.com/office/drawing/2014/main" id="{2599DD49-0B3A-964D-8914-1BA757A88219}"/>
              </a:ext>
            </a:extLst>
          </p:cNvPr>
          <p:cNvSpPr>
            <a:spLocks noGrp="1"/>
          </p:cNvSpPr>
          <p:nvPr>
            <p:ph type="body" sz="quarter" idx="13" hasCustomPrompt="1"/>
          </p:nvPr>
        </p:nvSpPr>
        <p:spPr>
          <a:xfrm>
            <a:off x="6257471" y="561973"/>
            <a:ext cx="3840686" cy="4218749"/>
          </a:xfrm>
        </p:spPr>
        <p:txBody>
          <a:bodyPr>
            <a:normAutofit/>
          </a:bodyPr>
          <a:lstStyle>
            <a:lvl1pPr>
              <a:defRPr sz="1400"/>
            </a:lvl1pPr>
          </a:lstStyle>
          <a:p>
            <a:pPr lvl="0"/>
            <a:r>
              <a:rPr lang="en-CA"/>
              <a:t>TIP: To adjust the visible image area, first select the image, click “Format” then click “Crop” and finally drag the image itself to the desired view.</a:t>
            </a:r>
          </a:p>
          <a:p>
            <a:pPr lvl="0"/>
            <a:r>
              <a:rPr lang="en-CA"/>
              <a:t>To add page numbers, click “Insert” then click “Header and Footer”, check the “Slide Numbers” box and finally click “Apply” or “Apply to all” (Note only informative slides will have numbers, title or quote pages do not).</a:t>
            </a:r>
            <a:br>
              <a:rPr lang="en-CA"/>
            </a:br>
            <a:br>
              <a:rPr lang="en-CA"/>
            </a:br>
            <a:r>
              <a:rPr lang="en-CA"/>
              <a:t>This text will not appear in your presentation, but you can delete this instructional text box if you wish.</a:t>
            </a:r>
            <a:endParaRPr lang="en-US"/>
          </a:p>
        </p:txBody>
      </p:sp>
      <p:pic>
        <p:nvPicPr>
          <p:cNvPr id="10" name="Picture 9">
            <a:extLst>
              <a:ext uri="{FF2B5EF4-FFF2-40B4-BE49-F238E27FC236}">
                <a16:creationId xmlns:a16="http://schemas.microsoft.com/office/drawing/2014/main" id="{EA9C47BC-2970-7543-9090-4C0C5B0F33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7" name="Slide Number Placeholder 15">
            <a:extLst>
              <a:ext uri="{FF2B5EF4-FFF2-40B4-BE49-F238E27FC236}">
                <a16:creationId xmlns:a16="http://schemas.microsoft.com/office/drawing/2014/main" id="{A7168D36-85C1-5744-96B4-88BC28330093}"/>
              </a:ext>
            </a:extLst>
          </p:cNvPr>
          <p:cNvSpPr>
            <a:spLocks noGrp="1"/>
          </p:cNvSpPr>
          <p:nvPr>
            <p:ph type="sldNum" sz="quarter" idx="14"/>
          </p:nvPr>
        </p:nvSpPr>
        <p:spPr>
          <a:xfrm>
            <a:off x="4937760" y="6267472"/>
            <a:ext cx="960120" cy="365125"/>
          </a:xfrm>
        </p:spPr>
        <p:txBody>
          <a:bodyPr/>
          <a:lstStyle>
            <a:lvl1pPr>
              <a:defRPr>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3745456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Narrow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6450874" cy="1143000"/>
          </a:xfrm>
        </p:spPr>
        <p:txBody>
          <a:bodyPr>
            <a:noAutofit/>
          </a:bodyPr>
          <a:lstStyle>
            <a:lvl1pPr>
              <a:defRPr sz="3200"/>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654"/>
            <a:ext cx="5120640" cy="3897938"/>
          </a:xfrm>
        </p:spPr>
        <p:txBody>
          <a:bodyPr>
            <a:noAutofit/>
          </a:bodyPr>
          <a:lstStyle>
            <a:lvl1pPr>
              <a:defRPr sz="1800"/>
            </a:lvl1pPr>
          </a:lstStyle>
          <a:p>
            <a:pPr lvl="0"/>
            <a:r>
              <a:rPr lang="en-US"/>
              <a:t>Enter text here</a:t>
            </a:r>
          </a:p>
          <a:p>
            <a:pPr lvl="0"/>
            <a:r>
              <a:rPr lang="en-US"/>
              <a:t>Enter text here</a:t>
            </a:r>
          </a:p>
          <a:p>
            <a:pPr lvl="0"/>
            <a:r>
              <a:rPr lang="en-US"/>
              <a:t>Enter text here</a:t>
            </a:r>
          </a:p>
        </p:txBody>
      </p:sp>
      <p:sp>
        <p:nvSpPr>
          <p:cNvPr id="11" name="Picture Placeholder 10">
            <a:extLst>
              <a:ext uri="{FF2B5EF4-FFF2-40B4-BE49-F238E27FC236}">
                <a16:creationId xmlns:a16="http://schemas.microsoft.com/office/drawing/2014/main" id="{1731FF2A-AA2E-4EEB-B9B1-C4901180FE38}"/>
              </a:ext>
            </a:extLst>
          </p:cNvPr>
          <p:cNvSpPr>
            <a:spLocks noGrp="1"/>
          </p:cNvSpPr>
          <p:nvPr>
            <p:ph type="pic" sz="quarter" idx="11" hasCustomPrompt="1"/>
          </p:nvPr>
        </p:nvSpPr>
        <p:spPr>
          <a:xfrm>
            <a:off x="7300685" y="0"/>
            <a:ext cx="4767943" cy="6858000"/>
          </a:xfrm>
          <a:noFill/>
        </p:spPr>
        <p:txBody>
          <a:bodyPr/>
          <a:lstStyle>
            <a:lvl1pPr>
              <a:defRPr/>
            </a:lvl1pPr>
          </a:lstStyle>
          <a:p>
            <a:r>
              <a:rPr lang="en-CA"/>
              <a:t>Click icon to insert new image.</a:t>
            </a:r>
          </a:p>
        </p:txBody>
      </p:sp>
      <p:pic>
        <p:nvPicPr>
          <p:cNvPr id="7" name="Picture 6">
            <a:extLst>
              <a:ext uri="{FF2B5EF4-FFF2-40B4-BE49-F238E27FC236}">
                <a16:creationId xmlns:a16="http://schemas.microsoft.com/office/drawing/2014/main" id="{92876A10-C7F2-0840-8263-6F57975C026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4" name="Slide Number Placeholder 3">
            <a:extLst>
              <a:ext uri="{FF2B5EF4-FFF2-40B4-BE49-F238E27FC236}">
                <a16:creationId xmlns:a16="http://schemas.microsoft.com/office/drawing/2014/main" id="{0ABA6AA5-1C33-7848-B7B0-6B96FD61F875}"/>
              </a:ext>
            </a:extLst>
          </p:cNvPr>
          <p:cNvSpPr>
            <a:spLocks noGrp="1"/>
          </p:cNvSpPr>
          <p:nvPr>
            <p:ph type="sldNum" sz="quarter" idx="12"/>
          </p:nvPr>
        </p:nvSpPr>
        <p:spPr>
          <a:xfrm>
            <a:off x="5669280" y="6269244"/>
            <a:ext cx="1330234" cy="365125"/>
          </a:xfrm>
        </p:spPr>
        <p:txBody>
          <a:bodyPr/>
          <a:lstStyle/>
          <a:p>
            <a:fld id="{8B722447-3C9A-B842-9C86-23178F0B4A69}" type="slidenum">
              <a:rPr lang="en-US" smtClean="0"/>
              <a:pPr/>
              <a:t>‹#›</a:t>
            </a:fld>
            <a:endParaRPr lang="en-US"/>
          </a:p>
        </p:txBody>
      </p:sp>
    </p:spTree>
    <p:extLst>
      <p:ext uri="{BB962C8B-B14F-4D97-AF65-F5344CB8AC3E}">
        <p14:creationId xmlns:p14="http://schemas.microsoft.com/office/powerpoint/2010/main" val="1728351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_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9397-A0F8-4BBD-93B0-63642A890833}"/>
              </a:ext>
            </a:extLst>
          </p:cNvPr>
          <p:cNvSpPr>
            <a:spLocks noGrp="1"/>
          </p:cNvSpPr>
          <p:nvPr>
            <p:ph type="title"/>
          </p:nvPr>
        </p:nvSpPr>
        <p:spPr>
          <a:xfrm>
            <a:off x="548640" y="676656"/>
            <a:ext cx="10707624" cy="717169"/>
          </a:xfrm>
        </p:spPr>
        <p:txBody>
          <a:bodyPr/>
          <a:lstStyle>
            <a:lvl1pPr>
              <a:defRPr sz="3200"/>
            </a:lvl1pPr>
          </a:lstStyle>
          <a:p>
            <a:r>
              <a:rPr lang="en-US"/>
              <a:t>Click to edit Master title style</a:t>
            </a:r>
            <a:endParaRPr lang="en-CA"/>
          </a:p>
        </p:txBody>
      </p:sp>
      <p:sp>
        <p:nvSpPr>
          <p:cNvPr id="8" name="Content Placeholder 7">
            <a:extLst>
              <a:ext uri="{FF2B5EF4-FFF2-40B4-BE49-F238E27FC236}">
                <a16:creationId xmlns:a16="http://schemas.microsoft.com/office/drawing/2014/main" id="{EE1285B7-AC6F-4B65-B29A-D8C02D9E411A}"/>
              </a:ext>
            </a:extLst>
          </p:cNvPr>
          <p:cNvSpPr>
            <a:spLocks noGrp="1"/>
          </p:cNvSpPr>
          <p:nvPr>
            <p:ph sz="quarter" idx="10" hasCustomPrompt="1"/>
          </p:nvPr>
        </p:nvSpPr>
        <p:spPr>
          <a:xfrm>
            <a:off x="549275" y="1393825"/>
            <a:ext cx="9585325" cy="4103461"/>
          </a:xfrm>
          <a:noFill/>
        </p:spPr>
        <p:txBody>
          <a:bodyPr/>
          <a:lstStyle>
            <a:lvl1pPr>
              <a:defRPr sz="1800"/>
            </a:lvl1pPr>
          </a:lstStyle>
          <a:p>
            <a:pPr lvl="0"/>
            <a:r>
              <a:rPr lang="en-US"/>
              <a:t>Click one of the icons below to insert content.</a:t>
            </a:r>
          </a:p>
        </p:txBody>
      </p:sp>
      <p:sp>
        <p:nvSpPr>
          <p:cNvPr id="10" name="Text Placeholder 9">
            <a:extLst>
              <a:ext uri="{FF2B5EF4-FFF2-40B4-BE49-F238E27FC236}">
                <a16:creationId xmlns:a16="http://schemas.microsoft.com/office/drawing/2014/main" id="{824B8C11-23F7-4849-A7DD-678DCBF0A55F}"/>
              </a:ext>
            </a:extLst>
          </p:cNvPr>
          <p:cNvSpPr>
            <a:spLocks noGrp="1"/>
          </p:cNvSpPr>
          <p:nvPr>
            <p:ph type="body" sz="quarter" idx="11" hasCustomPrompt="1"/>
          </p:nvPr>
        </p:nvSpPr>
        <p:spPr>
          <a:xfrm>
            <a:off x="549274" y="5605463"/>
            <a:ext cx="981351" cy="327025"/>
          </a:xfrm>
        </p:spPr>
        <p:txBody>
          <a:bodyPr/>
          <a:lstStyle>
            <a:lvl1pPr marL="0" indent="0">
              <a:buNone/>
              <a:defRPr sz="1400" b="1"/>
            </a:lvl1pPr>
          </a:lstStyle>
          <a:p>
            <a:pPr lvl="0"/>
            <a:r>
              <a:rPr lang="en-US"/>
              <a:t>Figure #:</a:t>
            </a:r>
          </a:p>
        </p:txBody>
      </p:sp>
      <p:sp>
        <p:nvSpPr>
          <p:cNvPr id="11" name="Text Placeholder 9">
            <a:extLst>
              <a:ext uri="{FF2B5EF4-FFF2-40B4-BE49-F238E27FC236}">
                <a16:creationId xmlns:a16="http://schemas.microsoft.com/office/drawing/2014/main" id="{AFABBC74-E965-419B-8A10-783CA89BE877}"/>
              </a:ext>
            </a:extLst>
          </p:cNvPr>
          <p:cNvSpPr>
            <a:spLocks noGrp="1"/>
          </p:cNvSpPr>
          <p:nvPr>
            <p:ph type="body" sz="quarter" idx="12" hasCustomPrompt="1"/>
          </p:nvPr>
        </p:nvSpPr>
        <p:spPr>
          <a:xfrm>
            <a:off x="1530625" y="5605463"/>
            <a:ext cx="8645974" cy="327025"/>
          </a:xfrm>
        </p:spPr>
        <p:txBody>
          <a:bodyPr>
            <a:normAutofit/>
          </a:bodyPr>
          <a:lstStyle>
            <a:lvl1pPr marL="0" indent="0">
              <a:buNone/>
              <a:defRPr sz="1400" b="0"/>
            </a:lvl1pPr>
          </a:lstStyle>
          <a:p>
            <a:pPr lvl="0"/>
            <a:r>
              <a:rPr lang="en-US"/>
              <a:t>Caption</a:t>
            </a:r>
          </a:p>
        </p:txBody>
      </p:sp>
      <p:pic>
        <p:nvPicPr>
          <p:cNvPr id="7" name="Picture 6">
            <a:extLst>
              <a:ext uri="{FF2B5EF4-FFF2-40B4-BE49-F238E27FC236}">
                <a16:creationId xmlns:a16="http://schemas.microsoft.com/office/drawing/2014/main" id="{09907F80-0D7B-6B45-A7A2-59E70E1CEF2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4" name="Slide Number Placeholder 3">
            <a:extLst>
              <a:ext uri="{FF2B5EF4-FFF2-40B4-BE49-F238E27FC236}">
                <a16:creationId xmlns:a16="http://schemas.microsoft.com/office/drawing/2014/main" id="{E03F299F-B4CC-504D-9709-CF30CAA8CA64}"/>
              </a:ext>
            </a:extLst>
          </p:cNvPr>
          <p:cNvSpPr>
            <a:spLocks noGrp="1"/>
          </p:cNvSpPr>
          <p:nvPr>
            <p:ph type="sldNum" sz="quarter" idx="13"/>
          </p:nvPr>
        </p:nvSpPr>
        <p:spPr>
          <a:xfrm>
            <a:off x="8513064" y="6269244"/>
            <a:ext cx="2743200" cy="365125"/>
          </a:xfrm>
        </p:spPr>
        <p:txBody>
          <a:bodyPr/>
          <a:lstStyle/>
          <a:p>
            <a:fld id="{8B722447-3C9A-B842-9C86-23178F0B4A69}" type="slidenum">
              <a:rPr lang="en-US" smtClean="0"/>
              <a:pPr/>
              <a:t>‹#›</a:t>
            </a:fld>
            <a:endParaRPr lang="en-US"/>
          </a:p>
        </p:txBody>
      </p:sp>
    </p:spTree>
    <p:extLst>
      <p:ext uri="{BB962C8B-B14F-4D97-AF65-F5344CB8AC3E}">
        <p14:creationId xmlns:p14="http://schemas.microsoft.com/office/powerpoint/2010/main" val="348400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roject Desc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31FF2A-AA2E-4EEB-B9B1-C4901180FE38}"/>
              </a:ext>
            </a:extLst>
          </p:cNvPr>
          <p:cNvSpPr>
            <a:spLocks noGrp="1"/>
          </p:cNvSpPr>
          <p:nvPr>
            <p:ph type="pic" sz="quarter" idx="11" hasCustomPrompt="1"/>
          </p:nvPr>
        </p:nvSpPr>
        <p:spPr>
          <a:xfrm>
            <a:off x="4898571" y="10159"/>
            <a:ext cx="7188654" cy="6858000"/>
          </a:xfrm>
          <a:noFill/>
        </p:spPr>
        <p:txBody>
          <a:bodyPr/>
          <a:lstStyle>
            <a:lvl1pPr>
              <a:defRPr>
                <a:solidFill>
                  <a:schemeClr val="tx1"/>
                </a:solidFill>
              </a:defRPr>
            </a:lvl1pPr>
          </a:lstStyle>
          <a:p>
            <a:r>
              <a:rPr lang="en-CA"/>
              <a:t>Click icon to insert new image.</a:t>
            </a:r>
          </a:p>
        </p:txBody>
      </p:sp>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4132217" cy="1143000"/>
          </a:xfrm>
        </p:spPr>
        <p:txBody>
          <a:bodyPr>
            <a:noAutofit/>
          </a:bodyPr>
          <a:lstStyle>
            <a:lvl1pPr>
              <a:defRPr/>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200"/>
            <a:ext cx="3840480" cy="3898392"/>
          </a:xfrm>
        </p:spPr>
        <p:txBody>
          <a:bodyPr>
            <a:noAutofit/>
          </a:bodyPr>
          <a:lstStyle>
            <a:lvl1pPr>
              <a:defRPr/>
            </a:lvl1pPr>
          </a:lstStyle>
          <a:p>
            <a:pPr lvl="0"/>
            <a:r>
              <a:rPr lang="en-US"/>
              <a:t>Enter text here</a:t>
            </a:r>
          </a:p>
          <a:p>
            <a:pPr lvl="0"/>
            <a:r>
              <a:rPr lang="en-US"/>
              <a:t>Enter text here</a:t>
            </a:r>
          </a:p>
          <a:p>
            <a:pPr lvl="0"/>
            <a:r>
              <a:rPr lang="en-US"/>
              <a:t>Enter text here</a:t>
            </a:r>
          </a:p>
        </p:txBody>
      </p:sp>
      <p:pic>
        <p:nvPicPr>
          <p:cNvPr id="9" name="Picture 8">
            <a:extLst>
              <a:ext uri="{FF2B5EF4-FFF2-40B4-BE49-F238E27FC236}">
                <a16:creationId xmlns:a16="http://schemas.microsoft.com/office/drawing/2014/main" id="{025608D2-2ACB-104A-A9ED-F64658CB48D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4" name="Slide Number Placeholder 4">
            <a:extLst>
              <a:ext uri="{FF2B5EF4-FFF2-40B4-BE49-F238E27FC236}">
                <a16:creationId xmlns:a16="http://schemas.microsoft.com/office/drawing/2014/main" id="{210B7FA3-4400-3341-8C94-D6EDFDDE1BAF}"/>
              </a:ext>
            </a:extLst>
          </p:cNvPr>
          <p:cNvSpPr>
            <a:spLocks noGrp="1"/>
          </p:cNvSpPr>
          <p:nvPr>
            <p:ph type="sldNum" sz="quarter" idx="14"/>
          </p:nvPr>
        </p:nvSpPr>
        <p:spPr>
          <a:xfrm>
            <a:off x="1937657" y="6271989"/>
            <a:ext cx="2743200" cy="365125"/>
          </a:xfrm>
        </p:spPr>
        <p:txBody>
          <a:bodyPr/>
          <a:lstStyle/>
          <a:p>
            <a:fld id="{8B722447-3C9A-B842-9C86-23178F0B4A69}" type="slidenum">
              <a:rPr lang="en-US" smtClean="0"/>
              <a:pPr/>
              <a:t>‹#›</a:t>
            </a:fld>
            <a:endParaRPr lang="en-US"/>
          </a:p>
        </p:txBody>
      </p:sp>
    </p:spTree>
    <p:extLst>
      <p:ext uri="{BB962C8B-B14F-4D97-AF65-F5344CB8AC3E}">
        <p14:creationId xmlns:p14="http://schemas.microsoft.com/office/powerpoint/2010/main" val="1067249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B7DF8D-F1BF-4873-A5C1-3A87590724C0}"/>
              </a:ext>
            </a:extLst>
          </p:cNvPr>
          <p:cNvSpPr>
            <a:spLocks noGrp="1"/>
          </p:cNvSpPr>
          <p:nvPr>
            <p:ph type="sldNum" sz="quarter" idx="10"/>
          </p:nvPr>
        </p:nvSpPr>
        <p:spPr/>
        <p:txBody>
          <a:bodyPr/>
          <a:lstStyle/>
          <a:p>
            <a:fld id="{8B722447-3C9A-B842-9C86-23178F0B4A69}" type="slidenum">
              <a:rPr lang="en-US" smtClean="0"/>
              <a:pPr/>
              <a:t>‹#›</a:t>
            </a:fld>
            <a:endParaRPr lang="en-US"/>
          </a:p>
        </p:txBody>
      </p:sp>
      <p:sp>
        <p:nvSpPr>
          <p:cNvPr id="4" name="Title 1">
            <a:extLst>
              <a:ext uri="{FF2B5EF4-FFF2-40B4-BE49-F238E27FC236}">
                <a16:creationId xmlns:a16="http://schemas.microsoft.com/office/drawing/2014/main" id="{36F84476-0788-4245-9E15-7C54BA0890D5}"/>
              </a:ext>
            </a:extLst>
          </p:cNvPr>
          <p:cNvSpPr>
            <a:spLocks noGrp="1"/>
          </p:cNvSpPr>
          <p:nvPr>
            <p:ph type="title"/>
          </p:nvPr>
        </p:nvSpPr>
        <p:spPr>
          <a:xfrm>
            <a:off x="548640" y="676656"/>
            <a:ext cx="5775960" cy="1143000"/>
          </a:xfrm>
        </p:spPr>
        <p:txBody>
          <a:bodyPr/>
          <a:lstStyle/>
          <a:p>
            <a:r>
              <a:rPr lang="en-US"/>
              <a:t>Join Us For Our Next Event</a:t>
            </a:r>
            <a:endParaRPr lang="en-CA"/>
          </a:p>
        </p:txBody>
      </p:sp>
      <p:sp>
        <p:nvSpPr>
          <p:cNvPr id="5" name="Rectangle 4">
            <a:extLst>
              <a:ext uri="{FF2B5EF4-FFF2-40B4-BE49-F238E27FC236}">
                <a16:creationId xmlns:a16="http://schemas.microsoft.com/office/drawing/2014/main" id="{E0C0BCAB-3C41-476C-A227-C9285A64E21B}"/>
              </a:ext>
            </a:extLst>
          </p:cNvPr>
          <p:cNvSpPr/>
          <p:nvPr userDrawn="1"/>
        </p:nvSpPr>
        <p:spPr>
          <a:xfrm>
            <a:off x="8223250" y="0"/>
            <a:ext cx="4019550" cy="6858000"/>
          </a:xfrm>
          <a:prstGeom prst="rect">
            <a:avLst/>
          </a:prstGeom>
          <a:solidFill>
            <a:srgbClr val="3E5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5BACFD81-6B41-424C-BD21-BF4853F2313F}"/>
              </a:ext>
            </a:extLst>
          </p:cNvPr>
          <p:cNvSpPr txBox="1"/>
          <p:nvPr userDrawn="1"/>
        </p:nvSpPr>
        <p:spPr>
          <a:xfrm>
            <a:off x="8664575" y="422140"/>
            <a:ext cx="3136900" cy="1029216"/>
          </a:xfrm>
          <a:prstGeom prst="rect">
            <a:avLst/>
          </a:prstGeom>
          <a:noFill/>
        </p:spPr>
        <p:txBody>
          <a:bodyPr wrap="square">
            <a:spAutoFit/>
          </a:bodyPr>
          <a:lstStyle/>
          <a:p>
            <a:pPr algn="ctr"/>
            <a:r>
              <a:rPr lang="en-US" sz="2000" b="1">
                <a:solidFill>
                  <a:schemeClr val="bg1"/>
                </a:solidFill>
              </a:rPr>
              <a:t>More Continuing Education Credit Opportunities</a:t>
            </a:r>
          </a:p>
        </p:txBody>
      </p:sp>
      <p:sp>
        <p:nvSpPr>
          <p:cNvPr id="7" name="Rectangle 6">
            <a:extLst>
              <a:ext uri="{FF2B5EF4-FFF2-40B4-BE49-F238E27FC236}">
                <a16:creationId xmlns:a16="http://schemas.microsoft.com/office/drawing/2014/main" id="{ECB80F05-7552-4163-AFF5-9336339E13D1}"/>
              </a:ext>
            </a:extLst>
          </p:cNvPr>
          <p:cNvSpPr/>
          <p:nvPr userDrawn="1"/>
        </p:nvSpPr>
        <p:spPr>
          <a:xfrm flipV="1">
            <a:off x="9471025" y="1657348"/>
            <a:ext cx="151447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id="{D020564A-3BC5-4862-898A-B8E5D2774E9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3" name="Picture Placeholder 12">
            <a:extLst>
              <a:ext uri="{FF2B5EF4-FFF2-40B4-BE49-F238E27FC236}">
                <a16:creationId xmlns:a16="http://schemas.microsoft.com/office/drawing/2014/main" id="{DF01D1B5-671C-47E9-B477-EE9DDD32E56B}"/>
              </a:ext>
            </a:extLst>
          </p:cNvPr>
          <p:cNvSpPr>
            <a:spLocks noGrp="1"/>
          </p:cNvSpPr>
          <p:nvPr>
            <p:ph type="pic" sz="quarter" idx="11"/>
          </p:nvPr>
        </p:nvSpPr>
        <p:spPr>
          <a:xfrm>
            <a:off x="554771" y="1803781"/>
            <a:ext cx="6416675" cy="4276725"/>
          </a:xfrm>
        </p:spPr>
        <p:txBody>
          <a:bodyPr/>
          <a:lstStyle/>
          <a:p>
            <a:endParaRPr lang="en-CA"/>
          </a:p>
        </p:txBody>
      </p:sp>
      <p:sp>
        <p:nvSpPr>
          <p:cNvPr id="15" name="Picture Placeholder 14">
            <a:extLst>
              <a:ext uri="{FF2B5EF4-FFF2-40B4-BE49-F238E27FC236}">
                <a16:creationId xmlns:a16="http://schemas.microsoft.com/office/drawing/2014/main" id="{18F32BEA-5BEF-4A57-B299-02CD98A80A2E}"/>
              </a:ext>
            </a:extLst>
          </p:cNvPr>
          <p:cNvSpPr>
            <a:spLocks noGrp="1"/>
          </p:cNvSpPr>
          <p:nvPr>
            <p:ph type="pic" sz="quarter" idx="12"/>
          </p:nvPr>
        </p:nvSpPr>
        <p:spPr>
          <a:xfrm>
            <a:off x="8870096" y="2075910"/>
            <a:ext cx="2932112" cy="1946275"/>
          </a:xfrm>
        </p:spPr>
        <p:txBody>
          <a:bodyPr/>
          <a:lstStyle/>
          <a:p>
            <a:endParaRPr lang="en-CA"/>
          </a:p>
        </p:txBody>
      </p:sp>
      <p:sp>
        <p:nvSpPr>
          <p:cNvPr id="16" name="Picture Placeholder 14">
            <a:extLst>
              <a:ext uri="{FF2B5EF4-FFF2-40B4-BE49-F238E27FC236}">
                <a16:creationId xmlns:a16="http://schemas.microsoft.com/office/drawing/2014/main" id="{11E6F6DA-F987-4B35-9FBB-0C87D635F070}"/>
              </a:ext>
            </a:extLst>
          </p:cNvPr>
          <p:cNvSpPr>
            <a:spLocks noGrp="1"/>
          </p:cNvSpPr>
          <p:nvPr>
            <p:ph type="pic" sz="quarter" idx="13"/>
          </p:nvPr>
        </p:nvSpPr>
        <p:spPr>
          <a:xfrm>
            <a:off x="8870096" y="4273550"/>
            <a:ext cx="2932112" cy="1946275"/>
          </a:xfrm>
        </p:spPr>
        <p:txBody>
          <a:bodyPr/>
          <a:lstStyle/>
          <a:p>
            <a:endParaRPr lang="en-CA"/>
          </a:p>
        </p:txBody>
      </p:sp>
    </p:spTree>
    <p:extLst>
      <p:ext uri="{BB962C8B-B14F-4D97-AF65-F5344CB8AC3E}">
        <p14:creationId xmlns:p14="http://schemas.microsoft.com/office/powerpoint/2010/main" val="3826556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34F780-4ACC-487D-9943-DCDB1771E734}"/>
              </a:ext>
            </a:extLst>
          </p:cNvPr>
          <p:cNvSpPr>
            <a:spLocks noGrp="1"/>
          </p:cNvSpPr>
          <p:nvPr>
            <p:ph type="body" idx="1" hasCustomPrompt="1"/>
          </p:nvPr>
        </p:nvSpPr>
        <p:spPr>
          <a:xfrm>
            <a:off x="537938" y="692379"/>
            <a:ext cx="4110264" cy="657450"/>
          </a:xfrm>
        </p:spPr>
        <p:txBody>
          <a:bodyPr>
            <a:noAutofit/>
          </a:bodyPr>
          <a:lstStyle>
            <a:lvl1pPr marL="0" indent="0">
              <a:lnSpc>
                <a:spcPct val="100000"/>
              </a:lnSpc>
              <a:spcBef>
                <a:spcPts val="0"/>
              </a:spcBef>
              <a:buNone/>
              <a:defRPr sz="1600" b="1" cap="all" spc="50" baseline="0">
                <a:solidFill>
                  <a:srgbClr val="AFAFA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Main Title of Presentation</a:t>
            </a:r>
          </a:p>
        </p:txBody>
      </p:sp>
      <p:sp>
        <p:nvSpPr>
          <p:cNvPr id="9" name="Text Placeholder 8">
            <a:extLst>
              <a:ext uri="{FF2B5EF4-FFF2-40B4-BE49-F238E27FC236}">
                <a16:creationId xmlns:a16="http://schemas.microsoft.com/office/drawing/2014/main" id="{FCDF7542-76A2-4B5D-A22E-767664B88047}"/>
              </a:ext>
            </a:extLst>
          </p:cNvPr>
          <p:cNvSpPr>
            <a:spLocks noGrp="1"/>
          </p:cNvSpPr>
          <p:nvPr>
            <p:ph type="body" sz="quarter" idx="10" hasCustomPrompt="1"/>
          </p:nvPr>
        </p:nvSpPr>
        <p:spPr>
          <a:xfrm>
            <a:off x="538162" y="2728070"/>
            <a:ext cx="4110039" cy="538163"/>
          </a:xfrm>
        </p:spPr>
        <p:txBody>
          <a:bodyPr>
            <a:normAutofit/>
          </a:bodyPr>
          <a:lstStyle>
            <a:lvl1pPr marL="0" indent="0">
              <a:buNone/>
              <a:defRPr sz="2400" b="0">
                <a:solidFill>
                  <a:schemeClr val="accent2"/>
                </a:solidFill>
              </a:defRPr>
            </a:lvl1pPr>
          </a:lstStyle>
          <a:p>
            <a:pPr lvl="0"/>
            <a:r>
              <a:rPr lang="en-US"/>
              <a:t>email@rdh.com</a:t>
            </a:r>
          </a:p>
        </p:txBody>
      </p:sp>
      <p:sp>
        <p:nvSpPr>
          <p:cNvPr id="10" name="TextBox 9">
            <a:extLst>
              <a:ext uri="{FF2B5EF4-FFF2-40B4-BE49-F238E27FC236}">
                <a16:creationId xmlns:a16="http://schemas.microsoft.com/office/drawing/2014/main" id="{04F7994A-3065-4477-A24A-3D1F34FD9FD1}"/>
              </a:ext>
            </a:extLst>
          </p:cNvPr>
          <p:cNvSpPr txBox="1"/>
          <p:nvPr userDrawn="1"/>
        </p:nvSpPr>
        <p:spPr>
          <a:xfrm>
            <a:off x="516166" y="3596630"/>
            <a:ext cx="2198914" cy="461665"/>
          </a:xfrm>
          <a:prstGeom prst="rect">
            <a:avLst/>
          </a:prstGeom>
          <a:noFill/>
        </p:spPr>
        <p:txBody>
          <a:bodyPr wrap="square" rtlCol="0">
            <a:spAutoFit/>
          </a:bodyPr>
          <a:lstStyle/>
          <a:p>
            <a:r>
              <a:rPr lang="en-CA" sz="2400" b="1">
                <a:solidFill>
                  <a:schemeClr val="accent2"/>
                </a:solidFill>
              </a:rPr>
              <a:t>rdh.com</a:t>
            </a:r>
          </a:p>
        </p:txBody>
      </p:sp>
      <p:sp>
        <p:nvSpPr>
          <p:cNvPr id="11" name="TextBox 10">
            <a:extLst>
              <a:ext uri="{FF2B5EF4-FFF2-40B4-BE49-F238E27FC236}">
                <a16:creationId xmlns:a16="http://schemas.microsoft.com/office/drawing/2014/main" id="{14FF0F8B-5D93-4C82-A668-EAA6E9345558}"/>
              </a:ext>
            </a:extLst>
          </p:cNvPr>
          <p:cNvSpPr txBox="1"/>
          <p:nvPr userDrawn="1"/>
        </p:nvSpPr>
        <p:spPr>
          <a:xfrm>
            <a:off x="527052" y="3403295"/>
            <a:ext cx="2083709" cy="307777"/>
          </a:xfrm>
          <a:prstGeom prst="rect">
            <a:avLst/>
          </a:prstGeom>
          <a:noFill/>
        </p:spPr>
        <p:txBody>
          <a:bodyPr wrap="square" rtlCol="0">
            <a:spAutoFit/>
          </a:bodyPr>
          <a:lstStyle/>
          <a:p>
            <a:r>
              <a:rPr lang="en-CA" sz="1400"/>
              <a:t>Learn more at</a:t>
            </a:r>
          </a:p>
        </p:txBody>
      </p:sp>
      <p:sp>
        <p:nvSpPr>
          <p:cNvPr id="12" name="Picture Placeholder 10">
            <a:extLst>
              <a:ext uri="{FF2B5EF4-FFF2-40B4-BE49-F238E27FC236}">
                <a16:creationId xmlns:a16="http://schemas.microsoft.com/office/drawing/2014/main" id="{49FCC76C-36A4-4AE5-B0A0-716E5ED6175C}"/>
              </a:ext>
            </a:extLst>
          </p:cNvPr>
          <p:cNvSpPr>
            <a:spLocks noGrp="1"/>
          </p:cNvSpPr>
          <p:nvPr>
            <p:ph type="pic" sz="quarter" idx="11" hasCustomPrompt="1"/>
          </p:nvPr>
        </p:nvSpPr>
        <p:spPr>
          <a:xfrm>
            <a:off x="4898571" y="-1"/>
            <a:ext cx="7188654" cy="6858000"/>
          </a:xfrm>
          <a:noFill/>
        </p:spPr>
        <p:txBody>
          <a:bodyPr/>
          <a:lstStyle>
            <a:lvl1pPr>
              <a:defRPr/>
            </a:lvl1pPr>
          </a:lstStyle>
          <a:p>
            <a:r>
              <a:rPr lang="en-CA"/>
              <a:t>Click icon to insert new image. </a:t>
            </a:r>
          </a:p>
        </p:txBody>
      </p:sp>
      <p:pic>
        <p:nvPicPr>
          <p:cNvPr id="13" name="Picture 12">
            <a:extLst>
              <a:ext uri="{FF2B5EF4-FFF2-40B4-BE49-F238E27FC236}">
                <a16:creationId xmlns:a16="http://schemas.microsoft.com/office/drawing/2014/main" id="{E602C2EC-6275-D644-94FB-285AB159EC1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4" name="TextBox 13">
            <a:extLst>
              <a:ext uri="{FF2B5EF4-FFF2-40B4-BE49-F238E27FC236}">
                <a16:creationId xmlns:a16="http://schemas.microsoft.com/office/drawing/2014/main" id="{C7A65C4A-DD91-4C22-BDE5-EFADA713E786}"/>
              </a:ext>
            </a:extLst>
          </p:cNvPr>
          <p:cNvSpPr txBox="1"/>
          <p:nvPr userDrawn="1"/>
        </p:nvSpPr>
        <p:spPr>
          <a:xfrm>
            <a:off x="537938" y="1349829"/>
            <a:ext cx="4110039" cy="1243417"/>
          </a:xfrm>
          <a:prstGeom prst="rect">
            <a:avLst/>
          </a:prstGeom>
          <a:noFill/>
        </p:spPr>
        <p:txBody>
          <a:bodyPr wrap="square" lIns="0" rtlCol="0">
            <a:spAutoFit/>
          </a:bodyPr>
          <a:lstStyle/>
          <a:p>
            <a:pPr>
              <a:lnSpc>
                <a:spcPct val="85000"/>
              </a:lnSpc>
            </a:pPr>
            <a:r>
              <a:rPr lang="en-US" sz="4400" b="1"/>
              <a:t>Discussion </a:t>
            </a:r>
            <a:br>
              <a:rPr lang="en-US" sz="4400" b="1"/>
            </a:br>
            <a:r>
              <a:rPr lang="en-US" sz="4400" b="1"/>
              <a:t>+ Questions</a:t>
            </a:r>
            <a:endParaRPr lang="en-CA" sz="4400" b="1"/>
          </a:p>
        </p:txBody>
      </p:sp>
      <p:pic>
        <p:nvPicPr>
          <p:cNvPr id="15" name="Picture 14">
            <a:extLst>
              <a:ext uri="{FF2B5EF4-FFF2-40B4-BE49-F238E27FC236}">
                <a16:creationId xmlns:a16="http://schemas.microsoft.com/office/drawing/2014/main" id="{B7105C35-7CEF-468B-A572-FE683D120986}"/>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99026" y="4650203"/>
            <a:ext cx="270000" cy="270000"/>
          </a:xfrm>
          <a:prstGeom prst="rect">
            <a:avLst/>
          </a:prstGeom>
        </p:spPr>
      </p:pic>
      <p:pic>
        <p:nvPicPr>
          <p:cNvPr id="16" name="Picture 15">
            <a:extLst>
              <a:ext uri="{FF2B5EF4-FFF2-40B4-BE49-F238E27FC236}">
                <a16:creationId xmlns:a16="http://schemas.microsoft.com/office/drawing/2014/main" id="{7683610F-584B-405D-8427-7A636D907D19}"/>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3527" y="5013699"/>
            <a:ext cx="421100" cy="306000"/>
          </a:xfrm>
          <a:prstGeom prst="rect">
            <a:avLst/>
          </a:prstGeom>
        </p:spPr>
      </p:pic>
      <p:sp>
        <p:nvSpPr>
          <p:cNvPr id="17" name="TextBox 16">
            <a:extLst>
              <a:ext uri="{FF2B5EF4-FFF2-40B4-BE49-F238E27FC236}">
                <a16:creationId xmlns:a16="http://schemas.microsoft.com/office/drawing/2014/main" id="{77066345-6F36-4017-AC56-16EBCD0CCE1B}"/>
              </a:ext>
            </a:extLst>
          </p:cNvPr>
          <p:cNvSpPr txBox="1"/>
          <p:nvPr userDrawn="1"/>
        </p:nvSpPr>
        <p:spPr>
          <a:xfrm>
            <a:off x="924225" y="5028200"/>
            <a:ext cx="37289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a:solidFill>
                  <a:schemeClr val="tx1"/>
                </a:solidFill>
                <a:effectLst/>
                <a:latin typeface="+mn-lt"/>
                <a:ea typeface="+mn-ea"/>
                <a:cs typeface="+mn-cs"/>
              </a:rPr>
              <a:t>@</a:t>
            </a:r>
            <a:r>
              <a:rPr lang="en-CA" sz="1200" u="none" kern="1200" err="1">
                <a:solidFill>
                  <a:schemeClr val="tx1"/>
                </a:solidFill>
                <a:effectLst/>
                <a:latin typeface="+mn-lt"/>
                <a:ea typeface="+mn-ea"/>
                <a:cs typeface="+mn-cs"/>
              </a:rPr>
              <a:t>RDHBuildings</a:t>
            </a:r>
            <a:endParaRPr lang="en-CA" sz="1200" u="none" kern="1200">
              <a:solidFill>
                <a:schemeClr val="tx1"/>
              </a:solidFill>
              <a:effectLst/>
              <a:latin typeface="+mn-lt"/>
              <a:ea typeface="+mn-ea"/>
              <a:cs typeface="+mn-cs"/>
            </a:endParaRPr>
          </a:p>
        </p:txBody>
      </p:sp>
      <p:sp>
        <p:nvSpPr>
          <p:cNvPr id="18" name="TextBox 17">
            <a:extLst>
              <a:ext uri="{FF2B5EF4-FFF2-40B4-BE49-F238E27FC236}">
                <a16:creationId xmlns:a16="http://schemas.microsoft.com/office/drawing/2014/main" id="{3C061B5B-75A5-405C-86C5-B48B9A3EA6C6}"/>
              </a:ext>
            </a:extLst>
          </p:cNvPr>
          <p:cNvSpPr txBox="1"/>
          <p:nvPr userDrawn="1"/>
        </p:nvSpPr>
        <p:spPr>
          <a:xfrm>
            <a:off x="922041" y="4646703"/>
            <a:ext cx="37457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a:solidFill>
                  <a:schemeClr val="tx1"/>
                </a:solidFill>
                <a:effectLst/>
                <a:latin typeface="+mn-lt"/>
                <a:ea typeface="+mn-ea"/>
                <a:cs typeface="+mn-cs"/>
              </a:rPr>
              <a:t>RDH Building Science</a:t>
            </a:r>
          </a:p>
        </p:txBody>
      </p:sp>
    </p:spTree>
    <p:extLst>
      <p:ext uri="{BB962C8B-B14F-4D97-AF65-F5344CB8AC3E}">
        <p14:creationId xmlns:p14="http://schemas.microsoft.com/office/powerpoint/2010/main" val="3081459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Bar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34F780-4ACC-487D-9943-DCDB1771E734}"/>
              </a:ext>
            </a:extLst>
          </p:cNvPr>
          <p:cNvSpPr>
            <a:spLocks noGrp="1"/>
          </p:cNvSpPr>
          <p:nvPr>
            <p:ph type="body" idx="1" hasCustomPrompt="1"/>
          </p:nvPr>
        </p:nvSpPr>
        <p:spPr>
          <a:xfrm>
            <a:off x="1482727" y="1503057"/>
            <a:ext cx="6006644" cy="657450"/>
          </a:xfrm>
        </p:spPr>
        <p:txBody>
          <a:bodyPr>
            <a:noAutofit/>
          </a:bodyPr>
          <a:lstStyle>
            <a:lvl1pPr marL="0" indent="0">
              <a:lnSpc>
                <a:spcPct val="100000"/>
              </a:lnSpc>
              <a:spcBef>
                <a:spcPts val="0"/>
              </a:spcBef>
              <a:buNone/>
              <a:defRPr sz="1600" b="1" cap="all" spc="50" baseline="0">
                <a:solidFill>
                  <a:srgbClr val="AFAFA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Main Title of Presentation</a:t>
            </a:r>
          </a:p>
        </p:txBody>
      </p:sp>
      <p:sp>
        <p:nvSpPr>
          <p:cNvPr id="9" name="Text Placeholder 8">
            <a:extLst>
              <a:ext uri="{FF2B5EF4-FFF2-40B4-BE49-F238E27FC236}">
                <a16:creationId xmlns:a16="http://schemas.microsoft.com/office/drawing/2014/main" id="{FCDF7542-76A2-4B5D-A22E-767664B88047}"/>
              </a:ext>
            </a:extLst>
          </p:cNvPr>
          <p:cNvSpPr>
            <a:spLocks noGrp="1"/>
          </p:cNvSpPr>
          <p:nvPr>
            <p:ph type="body" sz="quarter" idx="10" hasCustomPrompt="1"/>
          </p:nvPr>
        </p:nvSpPr>
        <p:spPr>
          <a:xfrm>
            <a:off x="1482727" y="3680472"/>
            <a:ext cx="6006642" cy="538163"/>
          </a:xfrm>
        </p:spPr>
        <p:txBody>
          <a:bodyPr>
            <a:normAutofit/>
          </a:bodyPr>
          <a:lstStyle>
            <a:lvl1pPr marL="0" indent="0">
              <a:buNone/>
              <a:defRPr sz="2400" b="0">
                <a:solidFill>
                  <a:schemeClr val="tx1"/>
                </a:solidFill>
              </a:defRPr>
            </a:lvl1pPr>
          </a:lstStyle>
          <a:p>
            <a:pPr lvl="0"/>
            <a:r>
              <a:rPr lang="en-US"/>
              <a:t>email@rdh.com</a:t>
            </a:r>
          </a:p>
        </p:txBody>
      </p:sp>
      <p:sp>
        <p:nvSpPr>
          <p:cNvPr id="10" name="TextBox 9">
            <a:extLst>
              <a:ext uri="{FF2B5EF4-FFF2-40B4-BE49-F238E27FC236}">
                <a16:creationId xmlns:a16="http://schemas.microsoft.com/office/drawing/2014/main" id="{04F7994A-3065-4477-A24A-3D1F34FD9FD1}"/>
              </a:ext>
            </a:extLst>
          </p:cNvPr>
          <p:cNvSpPr txBox="1"/>
          <p:nvPr userDrawn="1"/>
        </p:nvSpPr>
        <p:spPr>
          <a:xfrm>
            <a:off x="1450069" y="4696088"/>
            <a:ext cx="2198914" cy="461665"/>
          </a:xfrm>
          <a:prstGeom prst="rect">
            <a:avLst/>
          </a:prstGeom>
          <a:noFill/>
        </p:spPr>
        <p:txBody>
          <a:bodyPr wrap="square" rtlCol="0">
            <a:spAutoFit/>
          </a:bodyPr>
          <a:lstStyle/>
          <a:p>
            <a:r>
              <a:rPr lang="en-CA" sz="2400" b="1">
                <a:solidFill>
                  <a:schemeClr val="accent2"/>
                </a:solidFill>
              </a:rPr>
              <a:t>rdh.com</a:t>
            </a:r>
          </a:p>
        </p:txBody>
      </p:sp>
      <p:sp>
        <p:nvSpPr>
          <p:cNvPr id="11" name="TextBox 10">
            <a:extLst>
              <a:ext uri="{FF2B5EF4-FFF2-40B4-BE49-F238E27FC236}">
                <a16:creationId xmlns:a16="http://schemas.microsoft.com/office/drawing/2014/main" id="{14FF0F8B-5D93-4C82-A668-EAA6E9345558}"/>
              </a:ext>
            </a:extLst>
          </p:cNvPr>
          <p:cNvSpPr txBox="1"/>
          <p:nvPr userDrawn="1"/>
        </p:nvSpPr>
        <p:spPr>
          <a:xfrm>
            <a:off x="1450069" y="4502753"/>
            <a:ext cx="2083709" cy="307777"/>
          </a:xfrm>
          <a:prstGeom prst="rect">
            <a:avLst/>
          </a:prstGeom>
          <a:noFill/>
        </p:spPr>
        <p:txBody>
          <a:bodyPr wrap="square" rtlCol="0">
            <a:spAutoFit/>
          </a:bodyPr>
          <a:lstStyle/>
          <a:p>
            <a:r>
              <a:rPr lang="en-CA" sz="1400"/>
              <a:t>Learn more at</a:t>
            </a:r>
          </a:p>
        </p:txBody>
      </p:sp>
      <p:pic>
        <p:nvPicPr>
          <p:cNvPr id="8" name="Picture 7">
            <a:extLst>
              <a:ext uri="{FF2B5EF4-FFF2-40B4-BE49-F238E27FC236}">
                <a16:creationId xmlns:a16="http://schemas.microsoft.com/office/drawing/2014/main" id="{86B492A5-E9B6-424A-87B4-0AF210C8C45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pic>
        <p:nvPicPr>
          <p:cNvPr id="12" name="Picture 11">
            <a:extLst>
              <a:ext uri="{FF2B5EF4-FFF2-40B4-BE49-F238E27FC236}">
                <a16:creationId xmlns:a16="http://schemas.microsoft.com/office/drawing/2014/main" id="{6EDE8733-81F4-4ED6-BE04-159F0603DCD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538225" y="5353222"/>
            <a:ext cx="270000" cy="270000"/>
          </a:xfrm>
          <a:prstGeom prst="rect">
            <a:avLst/>
          </a:prstGeom>
        </p:spPr>
      </p:pic>
      <p:pic>
        <p:nvPicPr>
          <p:cNvPr id="13" name="Picture 12">
            <a:extLst>
              <a:ext uri="{FF2B5EF4-FFF2-40B4-BE49-F238E27FC236}">
                <a16:creationId xmlns:a16="http://schemas.microsoft.com/office/drawing/2014/main" id="{1077FCDA-F1F9-4CB4-8C2C-58611332097C}"/>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482726" y="5716718"/>
            <a:ext cx="421100" cy="306000"/>
          </a:xfrm>
          <a:prstGeom prst="rect">
            <a:avLst/>
          </a:prstGeom>
        </p:spPr>
      </p:pic>
      <p:sp>
        <p:nvSpPr>
          <p:cNvPr id="14" name="TextBox 13">
            <a:extLst>
              <a:ext uri="{FF2B5EF4-FFF2-40B4-BE49-F238E27FC236}">
                <a16:creationId xmlns:a16="http://schemas.microsoft.com/office/drawing/2014/main" id="{DDBD2917-5AE2-441F-8BF0-BFBDD52E52BF}"/>
              </a:ext>
            </a:extLst>
          </p:cNvPr>
          <p:cNvSpPr txBox="1"/>
          <p:nvPr userDrawn="1"/>
        </p:nvSpPr>
        <p:spPr>
          <a:xfrm>
            <a:off x="1863424" y="5731219"/>
            <a:ext cx="37289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a:solidFill>
                  <a:schemeClr val="tx1"/>
                </a:solidFill>
                <a:effectLst/>
                <a:latin typeface="+mn-lt"/>
                <a:ea typeface="+mn-ea"/>
                <a:cs typeface="+mn-cs"/>
              </a:rPr>
              <a:t>@</a:t>
            </a:r>
            <a:r>
              <a:rPr lang="en-CA" sz="1200" u="none" kern="1200" err="1">
                <a:solidFill>
                  <a:schemeClr val="tx1"/>
                </a:solidFill>
                <a:effectLst/>
                <a:latin typeface="+mn-lt"/>
                <a:ea typeface="+mn-ea"/>
                <a:cs typeface="+mn-cs"/>
              </a:rPr>
              <a:t>RDHBuildings</a:t>
            </a:r>
            <a:endParaRPr lang="en-CA" sz="1200" u="none" kern="1200">
              <a:solidFill>
                <a:schemeClr val="tx1"/>
              </a:solidFill>
              <a:effectLst/>
              <a:latin typeface="+mn-lt"/>
              <a:ea typeface="+mn-ea"/>
              <a:cs typeface="+mn-cs"/>
            </a:endParaRPr>
          </a:p>
        </p:txBody>
      </p:sp>
      <p:sp>
        <p:nvSpPr>
          <p:cNvPr id="15" name="TextBox 14">
            <a:extLst>
              <a:ext uri="{FF2B5EF4-FFF2-40B4-BE49-F238E27FC236}">
                <a16:creationId xmlns:a16="http://schemas.microsoft.com/office/drawing/2014/main" id="{AD7D875B-E3B0-42A0-A2E7-E71760D7B46C}"/>
              </a:ext>
            </a:extLst>
          </p:cNvPr>
          <p:cNvSpPr txBox="1"/>
          <p:nvPr userDrawn="1"/>
        </p:nvSpPr>
        <p:spPr>
          <a:xfrm>
            <a:off x="1861240" y="5349722"/>
            <a:ext cx="37457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a:solidFill>
                  <a:schemeClr val="tx1"/>
                </a:solidFill>
                <a:effectLst/>
                <a:latin typeface="+mn-lt"/>
                <a:ea typeface="+mn-ea"/>
                <a:cs typeface="+mn-cs"/>
              </a:rPr>
              <a:t>RDH Building Science</a:t>
            </a:r>
          </a:p>
        </p:txBody>
      </p:sp>
      <p:sp>
        <p:nvSpPr>
          <p:cNvPr id="16" name="TextBox 15">
            <a:extLst>
              <a:ext uri="{FF2B5EF4-FFF2-40B4-BE49-F238E27FC236}">
                <a16:creationId xmlns:a16="http://schemas.microsoft.com/office/drawing/2014/main" id="{89A0A04C-330B-40F6-AED5-E294640F758A}"/>
              </a:ext>
            </a:extLst>
          </p:cNvPr>
          <p:cNvSpPr txBox="1"/>
          <p:nvPr userDrawn="1"/>
        </p:nvSpPr>
        <p:spPr>
          <a:xfrm>
            <a:off x="1482726" y="2142561"/>
            <a:ext cx="6006645" cy="1609671"/>
          </a:xfrm>
          <a:prstGeom prst="rect">
            <a:avLst/>
          </a:prstGeom>
          <a:noFill/>
        </p:spPr>
        <p:txBody>
          <a:bodyPr wrap="square" l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5800" b="1">
                <a:solidFill>
                  <a:srgbClr val="D57E00"/>
                </a:solidFill>
              </a:rPr>
              <a:t>Discussion </a:t>
            </a:r>
            <a:br>
              <a:rPr lang="en-US" sz="5800" b="1">
                <a:solidFill>
                  <a:srgbClr val="D57E00"/>
                </a:solidFill>
              </a:rPr>
            </a:br>
            <a:r>
              <a:rPr lang="en-US" sz="5800" b="1">
                <a:solidFill>
                  <a:srgbClr val="D57E00"/>
                </a:solidFill>
              </a:rPr>
              <a:t>+ Questions</a:t>
            </a:r>
            <a:endParaRPr lang="en-CA" sz="5800" b="1" u="none" kern="1200">
              <a:solidFill>
                <a:srgbClr val="D57E00"/>
              </a:solidFill>
              <a:effectLst/>
              <a:latin typeface="+mn-lt"/>
              <a:ea typeface="+mn-ea"/>
              <a:cs typeface="+mn-cs"/>
            </a:endParaRPr>
          </a:p>
        </p:txBody>
      </p:sp>
    </p:spTree>
    <p:extLst>
      <p:ext uri="{BB962C8B-B14F-4D97-AF65-F5344CB8AC3E}">
        <p14:creationId xmlns:p14="http://schemas.microsoft.com/office/powerpoint/2010/main" val="1052175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C57550-D500-4E9D-A9F3-34B71700AAEF}"/>
              </a:ext>
            </a:extLst>
          </p:cNvPr>
          <p:cNvSpPr/>
          <p:nvPr userDrawn="1"/>
        </p:nvSpPr>
        <p:spPr>
          <a:xfrm>
            <a:off x="0" y="0"/>
            <a:ext cx="474617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D8DB1389-D8B9-4B6A-829F-74EA54021ED0}"/>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495618" y="0"/>
            <a:ext cx="3565072" cy="3447143"/>
          </a:xfrm>
          <a:prstGeom prst="rect">
            <a:avLst/>
          </a:prstGeom>
        </p:spPr>
      </p:pic>
      <p:pic>
        <p:nvPicPr>
          <p:cNvPr id="6" name="Picture 5">
            <a:extLst>
              <a:ext uri="{FF2B5EF4-FFF2-40B4-BE49-F238E27FC236}">
                <a16:creationId xmlns:a16="http://schemas.microsoft.com/office/drawing/2014/main" id="{EFBDEB67-3770-40F0-BDCA-2DD48AAE1AA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4746171" y="3447143"/>
            <a:ext cx="3749447" cy="3410856"/>
          </a:xfrm>
          <a:prstGeom prst="rect">
            <a:avLst/>
          </a:prstGeom>
        </p:spPr>
      </p:pic>
      <p:sp>
        <p:nvSpPr>
          <p:cNvPr id="7" name="TextBox 6">
            <a:extLst>
              <a:ext uri="{FF2B5EF4-FFF2-40B4-BE49-F238E27FC236}">
                <a16:creationId xmlns:a16="http://schemas.microsoft.com/office/drawing/2014/main" id="{373BA399-803C-4BD7-AFE4-D77EFCCC8FDB}"/>
              </a:ext>
            </a:extLst>
          </p:cNvPr>
          <p:cNvSpPr txBox="1"/>
          <p:nvPr userDrawn="1"/>
        </p:nvSpPr>
        <p:spPr>
          <a:xfrm>
            <a:off x="5142412" y="445818"/>
            <a:ext cx="3130731" cy="2369880"/>
          </a:xfrm>
          <a:prstGeom prst="rect">
            <a:avLst/>
          </a:prstGeom>
          <a:noFill/>
        </p:spPr>
        <p:txBody>
          <a:bodyPr wrap="square" rtlCol="0">
            <a:spAutoFit/>
          </a:bodyPr>
          <a:lstStyle/>
          <a:p>
            <a:r>
              <a:rPr lang="en-US" b="1"/>
              <a:t>RDH Technical Library</a:t>
            </a:r>
          </a:p>
          <a:p>
            <a:endParaRPr lang="en-US"/>
          </a:p>
          <a:p>
            <a:r>
              <a:rPr lang="en-US" sz="1600"/>
              <a:t>Building enclosure articles, conference papers, presentations, research reports, quick guides + technical bulletins</a:t>
            </a:r>
          </a:p>
          <a:p>
            <a:endParaRPr lang="en-US" sz="1600"/>
          </a:p>
          <a:p>
            <a:r>
              <a:rPr lang="en-US" sz="1600" u="sng">
                <a:solidFill>
                  <a:srgbClr val="3E5BC7"/>
                </a:solidFill>
              </a:rPr>
              <a:t>rdh.com/technical-library</a:t>
            </a:r>
            <a:endParaRPr lang="en-CA" sz="1600" u="sng">
              <a:solidFill>
                <a:srgbClr val="3E5BC7"/>
              </a:solidFill>
            </a:endParaRPr>
          </a:p>
        </p:txBody>
      </p:sp>
      <p:sp>
        <p:nvSpPr>
          <p:cNvPr id="8" name="TextBox 7">
            <a:extLst>
              <a:ext uri="{FF2B5EF4-FFF2-40B4-BE49-F238E27FC236}">
                <a16:creationId xmlns:a16="http://schemas.microsoft.com/office/drawing/2014/main" id="{04A4A72A-946A-4FAA-8B1A-A6AF2902B9CE}"/>
              </a:ext>
            </a:extLst>
          </p:cNvPr>
          <p:cNvSpPr txBox="1"/>
          <p:nvPr userDrawn="1"/>
        </p:nvSpPr>
        <p:spPr>
          <a:xfrm>
            <a:off x="8857567" y="4336964"/>
            <a:ext cx="2884715" cy="1631216"/>
          </a:xfrm>
          <a:prstGeom prst="rect">
            <a:avLst/>
          </a:prstGeom>
          <a:noFill/>
        </p:spPr>
        <p:txBody>
          <a:bodyPr wrap="square" rtlCol="0">
            <a:spAutoFit/>
          </a:bodyPr>
          <a:lstStyle/>
          <a:p>
            <a:r>
              <a:rPr lang="en-US" b="1"/>
              <a:t>Learn Building Science</a:t>
            </a:r>
          </a:p>
          <a:p>
            <a:endParaRPr lang="en-US"/>
          </a:p>
          <a:p>
            <a:r>
              <a:rPr lang="en-US" sz="1600">
                <a:solidFill>
                  <a:srgbClr val="222222"/>
                </a:solidFill>
                <a:latin typeface="Arial" panose="020B0604020202020204" pitchFamily="34" charset="0"/>
              </a:rPr>
              <a:t>L</a:t>
            </a:r>
            <a:r>
              <a:rPr lang="en-US" sz="1600" b="0" i="0">
                <a:solidFill>
                  <a:srgbClr val="222222"/>
                </a:solidFill>
                <a:effectLst/>
                <a:latin typeface="Arial" panose="020B0604020202020204" pitchFamily="34" charset="0"/>
              </a:rPr>
              <a:t>ive events, guides, courses + more!</a:t>
            </a:r>
          </a:p>
          <a:p>
            <a:endParaRPr lang="en-US" sz="1600"/>
          </a:p>
          <a:p>
            <a:r>
              <a:rPr lang="en-US" sz="1600" u="sng">
                <a:solidFill>
                  <a:srgbClr val="3E5BC7"/>
                </a:solidFill>
              </a:rPr>
              <a:t>learnbuildingscience.com</a:t>
            </a:r>
            <a:endParaRPr lang="en-CA" sz="1600" u="sng">
              <a:solidFill>
                <a:srgbClr val="3E5BC7"/>
              </a:solidFill>
            </a:endParaRPr>
          </a:p>
        </p:txBody>
      </p:sp>
      <p:cxnSp>
        <p:nvCxnSpPr>
          <p:cNvPr id="9" name="Straight Connector 8">
            <a:extLst>
              <a:ext uri="{FF2B5EF4-FFF2-40B4-BE49-F238E27FC236}">
                <a16:creationId xmlns:a16="http://schemas.microsoft.com/office/drawing/2014/main" id="{E11F698A-D09A-4568-8900-9ADE0C003679}"/>
              </a:ext>
            </a:extLst>
          </p:cNvPr>
          <p:cNvCxnSpPr/>
          <p:nvPr userDrawn="1"/>
        </p:nvCxnSpPr>
        <p:spPr>
          <a:xfrm>
            <a:off x="1213757" y="3744686"/>
            <a:ext cx="20846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2052C5-279B-4B39-BCEB-B8BCB0E669C5}"/>
              </a:ext>
            </a:extLst>
          </p:cNvPr>
          <p:cNvSpPr txBox="1"/>
          <p:nvPr userDrawn="1"/>
        </p:nvSpPr>
        <p:spPr>
          <a:xfrm>
            <a:off x="684000" y="2815200"/>
            <a:ext cx="3539761" cy="707886"/>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schemeClr val="bg1"/>
                </a:solidFill>
              </a:rPr>
              <a:t>Learn More</a:t>
            </a:r>
            <a:endParaRPr lang="en-CA" sz="4000" b="1" u="none" kern="1200">
              <a:solidFill>
                <a:schemeClr val="bg1"/>
              </a:solidFill>
              <a:effectLst/>
              <a:latin typeface="+mn-lt"/>
              <a:ea typeface="+mn-ea"/>
              <a:cs typeface="+mn-cs"/>
            </a:endParaRPr>
          </a:p>
        </p:txBody>
      </p:sp>
    </p:spTree>
    <p:extLst>
      <p:ext uri="{BB962C8B-B14F-4D97-AF65-F5344CB8AC3E}">
        <p14:creationId xmlns:p14="http://schemas.microsoft.com/office/powerpoint/2010/main" val="2934269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C7D64-DA18-91AB-C68D-56EA8B8FD1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E84A69B3-BA2D-21B8-FF8C-2E3792225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49A1F4A-2DE8-BE1F-9558-78BB9725C3C2}"/>
              </a:ext>
            </a:extLst>
          </p:cNvPr>
          <p:cNvSpPr>
            <a:spLocks noGrp="1"/>
          </p:cNvSpPr>
          <p:nvPr>
            <p:ph type="dt" sz="half" idx="10"/>
          </p:nvPr>
        </p:nvSpPr>
        <p:spPr/>
        <p:txBody>
          <a:bodyPr/>
          <a:lstStyle/>
          <a:p>
            <a:fld id="{98CE1D91-5EBC-439D-9093-FE2D4C28ED4D}" type="datetimeFigureOut">
              <a:rPr lang="en-CA" smtClean="0"/>
              <a:t>2024-02-14</a:t>
            </a:fld>
            <a:endParaRPr lang="en-CA"/>
          </a:p>
        </p:txBody>
      </p:sp>
      <p:sp>
        <p:nvSpPr>
          <p:cNvPr id="5" name="Footer Placeholder 4">
            <a:extLst>
              <a:ext uri="{FF2B5EF4-FFF2-40B4-BE49-F238E27FC236}">
                <a16:creationId xmlns:a16="http://schemas.microsoft.com/office/drawing/2014/main" id="{003734BE-776D-4783-118C-5FBDA26386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98DC891-FA71-1789-7FAF-68D26636535E}"/>
              </a:ext>
            </a:extLst>
          </p:cNvPr>
          <p:cNvSpPr>
            <a:spLocks noGrp="1"/>
          </p:cNvSpPr>
          <p:nvPr>
            <p:ph type="sldNum" sz="quarter" idx="12"/>
          </p:nvPr>
        </p:nvSpPr>
        <p:spPr/>
        <p:txBody>
          <a:bodyPr/>
          <a:lstStyle/>
          <a:p>
            <a:fld id="{17BEE023-4754-4C68-BFE1-61C513BDF132}" type="slidenum">
              <a:rPr lang="en-CA" smtClean="0"/>
              <a:t>‹#›</a:t>
            </a:fld>
            <a:endParaRPr lang="en-CA"/>
          </a:p>
        </p:txBody>
      </p:sp>
    </p:spTree>
    <p:extLst>
      <p:ext uri="{BB962C8B-B14F-4D97-AF65-F5344CB8AC3E}">
        <p14:creationId xmlns:p14="http://schemas.microsoft.com/office/powerpoint/2010/main" val="40006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37F15-E900-4DDC-8E04-835ED083880C}"/>
              </a:ext>
            </a:extLst>
          </p:cNvPr>
          <p:cNvSpPr>
            <a:spLocks noGrp="1"/>
          </p:cNvSpPr>
          <p:nvPr>
            <p:ph type="ctrTitle" hasCustomPrompt="1"/>
          </p:nvPr>
        </p:nvSpPr>
        <p:spPr>
          <a:xfrm>
            <a:off x="516218" y="1600200"/>
            <a:ext cx="4297680" cy="1594638"/>
          </a:xfrm>
        </p:spPr>
        <p:txBody>
          <a:bodyPr anchor="t">
            <a:noAutofit/>
          </a:bodyPr>
          <a:lstStyle>
            <a:lvl1pPr algn="l">
              <a:defRPr sz="4400"/>
            </a:lvl1pPr>
          </a:lstStyle>
          <a:p>
            <a:r>
              <a:rPr lang="en-US"/>
              <a:t>Main Title of Presentation</a:t>
            </a:r>
            <a:endParaRPr lang="en-CA"/>
          </a:p>
        </p:txBody>
      </p:sp>
      <p:sp>
        <p:nvSpPr>
          <p:cNvPr id="3" name="Subtitle 2">
            <a:extLst>
              <a:ext uri="{FF2B5EF4-FFF2-40B4-BE49-F238E27FC236}">
                <a16:creationId xmlns:a16="http://schemas.microsoft.com/office/drawing/2014/main" id="{9F651B26-5EC8-4EC9-B7FF-93B44D2A3089}"/>
              </a:ext>
            </a:extLst>
          </p:cNvPr>
          <p:cNvSpPr>
            <a:spLocks noGrp="1"/>
          </p:cNvSpPr>
          <p:nvPr>
            <p:ph type="subTitle" idx="1" hasCustomPrompt="1"/>
          </p:nvPr>
        </p:nvSpPr>
        <p:spPr>
          <a:xfrm>
            <a:off x="516218" y="984602"/>
            <a:ext cx="4297680" cy="228600"/>
          </a:xfrm>
        </p:spPr>
        <p:txBody>
          <a:bodyPr tIns="0" bIns="0">
            <a:noAutofit/>
          </a:bodyPr>
          <a:lstStyle>
            <a:lvl1pPr marL="0" indent="0" algn="l">
              <a:lnSpc>
                <a:spcPct val="90000"/>
              </a:lnSpc>
              <a:spcBef>
                <a:spcPts val="0"/>
              </a:spcBef>
              <a:buNone/>
              <a:defRPr sz="1600" b="1" cap="all" spc="5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ORGANIZATION PRESENTING TO</a:t>
            </a:r>
          </a:p>
        </p:txBody>
      </p:sp>
      <p:sp>
        <p:nvSpPr>
          <p:cNvPr id="16" name="Picture Placeholder 15">
            <a:extLst>
              <a:ext uri="{FF2B5EF4-FFF2-40B4-BE49-F238E27FC236}">
                <a16:creationId xmlns:a16="http://schemas.microsoft.com/office/drawing/2014/main" id="{85C9BC26-F5DF-4215-BF0F-B3D2BA20C7A5}"/>
              </a:ext>
            </a:extLst>
          </p:cNvPr>
          <p:cNvSpPr>
            <a:spLocks noGrp="1"/>
          </p:cNvSpPr>
          <p:nvPr>
            <p:ph type="pic" sz="quarter" idx="10" hasCustomPrompt="1"/>
          </p:nvPr>
        </p:nvSpPr>
        <p:spPr>
          <a:xfrm>
            <a:off x="4936389" y="0"/>
            <a:ext cx="7128611" cy="6858000"/>
          </a:xfrm>
          <a:noFill/>
        </p:spPr>
        <p:txBody>
          <a:bodyPr>
            <a:normAutofit/>
          </a:bodyPr>
          <a:lstStyle>
            <a:lvl1pPr>
              <a:defRPr sz="1800"/>
            </a:lvl1pPr>
          </a:lstStyle>
          <a:p>
            <a:r>
              <a:rPr lang="en-CA"/>
              <a:t>Click icon to insert new image.</a:t>
            </a:r>
          </a:p>
        </p:txBody>
      </p:sp>
      <p:sp>
        <p:nvSpPr>
          <p:cNvPr id="19" name="Text Placeholder 18">
            <a:extLst>
              <a:ext uri="{FF2B5EF4-FFF2-40B4-BE49-F238E27FC236}">
                <a16:creationId xmlns:a16="http://schemas.microsoft.com/office/drawing/2014/main" id="{7B9C2D8B-9DA9-415E-8D8D-3C95D5076DB3}"/>
              </a:ext>
            </a:extLst>
          </p:cNvPr>
          <p:cNvSpPr>
            <a:spLocks noGrp="1"/>
          </p:cNvSpPr>
          <p:nvPr>
            <p:ph type="body" sz="quarter" idx="11" hasCustomPrompt="1"/>
          </p:nvPr>
        </p:nvSpPr>
        <p:spPr>
          <a:xfrm>
            <a:off x="516218" y="1254735"/>
            <a:ext cx="4297680" cy="228600"/>
          </a:xfrm>
        </p:spPr>
        <p:txBody>
          <a:bodyPr tIns="0" bIns="0">
            <a:noAutofit/>
          </a:bodyPr>
          <a:lstStyle>
            <a:lvl1pPr marL="0" indent="0">
              <a:lnSpc>
                <a:spcPct val="100000"/>
              </a:lnSpc>
              <a:spcBef>
                <a:spcPts val="0"/>
              </a:spcBef>
              <a:buNone/>
              <a:defRPr sz="1600" cap="all" spc="50" baseline="0">
                <a:solidFill>
                  <a:schemeClr val="accent2"/>
                </a:solidFill>
              </a:defRPr>
            </a:lvl1pPr>
            <a:lvl2pPr>
              <a:lnSpc>
                <a:spcPct val="100000"/>
              </a:lnSpc>
              <a:spcBef>
                <a:spcPts val="0"/>
              </a:spcBef>
              <a:defRPr sz="1400" b="0" cap="all" spc="50" baseline="0">
                <a:solidFill>
                  <a:schemeClr val="accent2"/>
                </a:solidFill>
              </a:defRPr>
            </a:lvl2pPr>
            <a:lvl5pPr>
              <a:defRPr b="0" cap="all" baseline="0">
                <a:solidFill>
                  <a:schemeClr val="accent2"/>
                </a:solidFill>
              </a:defRPr>
            </a:lvl5pPr>
          </a:lstStyle>
          <a:p>
            <a:pPr lvl="0"/>
            <a:r>
              <a:rPr lang="en-US"/>
              <a:t>DATE OF PRESENTATION</a:t>
            </a:r>
          </a:p>
          <a:p>
            <a:pPr lvl="1"/>
            <a:endParaRPr lang="en-CA"/>
          </a:p>
        </p:txBody>
      </p:sp>
      <p:sp>
        <p:nvSpPr>
          <p:cNvPr id="21" name="Text Placeholder 20">
            <a:extLst>
              <a:ext uri="{FF2B5EF4-FFF2-40B4-BE49-F238E27FC236}">
                <a16:creationId xmlns:a16="http://schemas.microsoft.com/office/drawing/2014/main" id="{B10CC366-FD6B-433E-9D93-9F0605409CB8}"/>
              </a:ext>
            </a:extLst>
          </p:cNvPr>
          <p:cNvSpPr>
            <a:spLocks noGrp="1"/>
          </p:cNvSpPr>
          <p:nvPr>
            <p:ph type="body" sz="quarter" idx="12" hasCustomPrompt="1"/>
          </p:nvPr>
        </p:nvSpPr>
        <p:spPr>
          <a:xfrm>
            <a:off x="516217" y="3311952"/>
            <a:ext cx="4297680" cy="746254"/>
          </a:xfrm>
        </p:spPr>
        <p:txBody>
          <a:bodyPr>
            <a:noAutofit/>
          </a:bodyPr>
          <a:lstStyle>
            <a:lvl1pPr marL="0" indent="0">
              <a:lnSpc>
                <a:spcPct val="100000"/>
              </a:lnSpc>
              <a:spcBef>
                <a:spcPts val="0"/>
              </a:spcBef>
              <a:buNone/>
              <a:defRPr sz="1800"/>
            </a:lvl1pPr>
            <a:lvl4pPr>
              <a:defRPr/>
            </a:lvl4pPr>
          </a:lstStyle>
          <a:p>
            <a:pPr lvl="0"/>
            <a:r>
              <a:rPr lang="en-US"/>
              <a:t>Presenter Name – Accreditation(s),</a:t>
            </a:r>
            <a:br>
              <a:rPr lang="en-US"/>
            </a:br>
            <a:r>
              <a:rPr lang="en-US"/>
              <a:t>Title</a:t>
            </a:r>
          </a:p>
        </p:txBody>
      </p:sp>
      <p:sp>
        <p:nvSpPr>
          <p:cNvPr id="9" name="Text Placeholder 8">
            <a:extLst>
              <a:ext uri="{FF2B5EF4-FFF2-40B4-BE49-F238E27FC236}">
                <a16:creationId xmlns:a16="http://schemas.microsoft.com/office/drawing/2014/main" id="{44522057-30E6-4D49-809B-C51C0BE1FFFB}"/>
              </a:ext>
            </a:extLst>
          </p:cNvPr>
          <p:cNvSpPr>
            <a:spLocks noGrp="1"/>
          </p:cNvSpPr>
          <p:nvPr>
            <p:ph type="body" sz="quarter" idx="13" hasCustomPrompt="1"/>
          </p:nvPr>
        </p:nvSpPr>
        <p:spPr>
          <a:xfrm>
            <a:off x="5118100" y="617538"/>
            <a:ext cx="3340100" cy="5734050"/>
          </a:xfrm>
        </p:spPr>
        <p:txBody>
          <a:bodyPr>
            <a:normAutofit/>
          </a:bodyPr>
          <a:lstStyle>
            <a:lvl1pPr>
              <a:defRPr sz="1400"/>
            </a:lvl1pPr>
          </a:lstStyle>
          <a:p>
            <a:pPr lvl="0"/>
            <a:r>
              <a:rPr lang="en-CA"/>
              <a:t>TIP: How to change the accent colour for a slide: </a:t>
            </a:r>
            <a:br>
              <a:rPr lang="en-CA"/>
            </a:br>
            <a:br>
              <a:rPr lang="en-CA"/>
            </a:br>
            <a:r>
              <a:rPr lang="en-CA"/>
              <a:t>PC: Right-click the slide thumbnail and choose the same layout from one of the other colour layouts (i.e. to change from Orange to Blue, “Title Slide Image” under “RDH Orange Theme” would be changed to “Title Slide Image” under “RDH Blue Theme”). </a:t>
            </a:r>
            <a:br>
              <a:rPr lang="en-CA"/>
            </a:br>
            <a:br>
              <a:rPr lang="en-CA"/>
            </a:br>
            <a:r>
              <a:rPr lang="en-CA"/>
              <a:t>Mac: Click the “Layout” drop down button from the “Home” tab and choose the same layout from one of the other colour layouts.</a:t>
            </a:r>
            <a:br>
              <a:rPr lang="en-CA"/>
            </a:br>
            <a:br>
              <a:rPr lang="en-CA"/>
            </a:br>
            <a:r>
              <a:rPr lang="en-CA"/>
              <a:t>This text will not appear in your presentation, but you can delete this instructional text box if you wish.</a:t>
            </a:r>
            <a:endParaRPr lang="en-US"/>
          </a:p>
        </p:txBody>
      </p:sp>
      <p:pic>
        <p:nvPicPr>
          <p:cNvPr id="10" name="Picture 9">
            <a:extLst>
              <a:ext uri="{FF2B5EF4-FFF2-40B4-BE49-F238E27FC236}">
                <a16:creationId xmlns:a16="http://schemas.microsoft.com/office/drawing/2014/main" id="{1993481E-0C9E-504D-94E8-80BFF219590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spTree>
    <p:extLst>
      <p:ext uri="{BB962C8B-B14F-4D97-AF65-F5344CB8AC3E}">
        <p14:creationId xmlns:p14="http://schemas.microsoft.com/office/powerpoint/2010/main" val="1286329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8744F-912B-490B-B819-B4E136C0C7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A1A2C1-C969-451B-957D-E800535B13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DF5DDF-11A1-4019-9283-41CAA0F45561}"/>
              </a:ext>
            </a:extLst>
          </p:cNvPr>
          <p:cNvSpPr>
            <a:spLocks noGrp="1"/>
          </p:cNvSpPr>
          <p:nvPr>
            <p:ph type="dt" sz="half" idx="10"/>
          </p:nvPr>
        </p:nvSpPr>
        <p:spPr/>
        <p:txBody>
          <a:bodyPr/>
          <a:lstStyle/>
          <a:p>
            <a:fld id="{2AFCDA98-FD1C-457D-9CAE-0BFED39DBAFD}" type="datetimeFigureOut">
              <a:rPr lang="en-US" smtClean="0"/>
              <a:t>2/14/2024</a:t>
            </a:fld>
            <a:endParaRPr lang="en-US"/>
          </a:p>
        </p:txBody>
      </p:sp>
      <p:sp>
        <p:nvSpPr>
          <p:cNvPr id="5" name="Footer Placeholder 4">
            <a:extLst>
              <a:ext uri="{FF2B5EF4-FFF2-40B4-BE49-F238E27FC236}">
                <a16:creationId xmlns:a16="http://schemas.microsoft.com/office/drawing/2014/main" id="{03ACA99B-C18A-4256-B88F-E41FAED88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A4FBC-70E6-4BBA-AF48-27D9C1E5E2CF}"/>
              </a:ext>
            </a:extLst>
          </p:cNvPr>
          <p:cNvSpPr>
            <a:spLocks noGrp="1"/>
          </p:cNvSpPr>
          <p:nvPr>
            <p:ph type="sldNum" sz="quarter" idx="12"/>
          </p:nvPr>
        </p:nvSpPr>
        <p:spPr/>
        <p:txBody>
          <a:bodyPr/>
          <a:lstStyle/>
          <a:p>
            <a:fld id="{473806DE-7230-4FEB-8AFA-C9516DA20CEC}" type="slidenum">
              <a:rPr lang="en-US" smtClean="0"/>
              <a:t>‹#›</a:t>
            </a:fld>
            <a:endParaRPr lang="en-US"/>
          </a:p>
        </p:txBody>
      </p:sp>
    </p:spTree>
    <p:extLst>
      <p:ext uri="{BB962C8B-B14F-4D97-AF65-F5344CB8AC3E}">
        <p14:creationId xmlns:p14="http://schemas.microsoft.com/office/powerpoint/2010/main" val="441336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8B25D-02E8-4A21-8A36-47998D3FA3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0649AA-592B-46F5-A068-4F11210668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A0EAA-48C1-4B81-9A88-A35D9AF36817}"/>
              </a:ext>
            </a:extLst>
          </p:cNvPr>
          <p:cNvSpPr>
            <a:spLocks noGrp="1"/>
          </p:cNvSpPr>
          <p:nvPr>
            <p:ph type="dt" sz="half" idx="10"/>
          </p:nvPr>
        </p:nvSpPr>
        <p:spPr/>
        <p:txBody>
          <a:bodyPr/>
          <a:lstStyle/>
          <a:p>
            <a:fld id="{2AFCDA98-FD1C-457D-9CAE-0BFED39DBAFD}" type="datetimeFigureOut">
              <a:rPr lang="en-US" smtClean="0"/>
              <a:t>2/14/2024</a:t>
            </a:fld>
            <a:endParaRPr lang="en-US"/>
          </a:p>
        </p:txBody>
      </p:sp>
      <p:sp>
        <p:nvSpPr>
          <p:cNvPr id="5" name="Footer Placeholder 4">
            <a:extLst>
              <a:ext uri="{FF2B5EF4-FFF2-40B4-BE49-F238E27FC236}">
                <a16:creationId xmlns:a16="http://schemas.microsoft.com/office/drawing/2014/main" id="{48817C9B-F0B8-4D39-9C2B-54667711B8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D7C18-AC04-4147-AE83-3B3279B2D919}"/>
              </a:ext>
            </a:extLst>
          </p:cNvPr>
          <p:cNvSpPr>
            <a:spLocks noGrp="1"/>
          </p:cNvSpPr>
          <p:nvPr>
            <p:ph type="sldNum" sz="quarter" idx="12"/>
          </p:nvPr>
        </p:nvSpPr>
        <p:spPr/>
        <p:txBody>
          <a:bodyPr/>
          <a:lstStyle/>
          <a:p>
            <a:fld id="{473806DE-7230-4FEB-8AFA-C9516DA20CEC}" type="slidenum">
              <a:rPr lang="en-US" smtClean="0"/>
              <a:t>‹#›</a:t>
            </a:fld>
            <a:endParaRPr lang="en-US"/>
          </a:p>
        </p:txBody>
      </p:sp>
    </p:spTree>
    <p:extLst>
      <p:ext uri="{BB962C8B-B14F-4D97-AF65-F5344CB8AC3E}">
        <p14:creationId xmlns:p14="http://schemas.microsoft.com/office/powerpoint/2010/main" val="4198739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4539-E6D9-4F73-AC44-75132CA3B4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B1FE1C-91AF-4D63-8CFC-FBCC4B43A9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0D369E-0197-46CA-9449-E9A27DA23DE7}"/>
              </a:ext>
            </a:extLst>
          </p:cNvPr>
          <p:cNvSpPr>
            <a:spLocks noGrp="1"/>
          </p:cNvSpPr>
          <p:nvPr>
            <p:ph type="dt" sz="half" idx="10"/>
          </p:nvPr>
        </p:nvSpPr>
        <p:spPr/>
        <p:txBody>
          <a:bodyPr/>
          <a:lstStyle/>
          <a:p>
            <a:fld id="{2AFCDA98-FD1C-457D-9CAE-0BFED39DBAFD}" type="datetimeFigureOut">
              <a:rPr lang="en-US" smtClean="0"/>
              <a:t>2/14/2024</a:t>
            </a:fld>
            <a:endParaRPr lang="en-US"/>
          </a:p>
        </p:txBody>
      </p:sp>
      <p:sp>
        <p:nvSpPr>
          <p:cNvPr id="5" name="Footer Placeholder 4">
            <a:extLst>
              <a:ext uri="{FF2B5EF4-FFF2-40B4-BE49-F238E27FC236}">
                <a16:creationId xmlns:a16="http://schemas.microsoft.com/office/drawing/2014/main" id="{5DFB17DE-0A8D-4D5C-B371-924EABB3DB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73E1B-5152-4889-B0F0-B984519F8513}"/>
              </a:ext>
            </a:extLst>
          </p:cNvPr>
          <p:cNvSpPr>
            <a:spLocks noGrp="1"/>
          </p:cNvSpPr>
          <p:nvPr>
            <p:ph type="sldNum" sz="quarter" idx="12"/>
          </p:nvPr>
        </p:nvSpPr>
        <p:spPr/>
        <p:txBody>
          <a:bodyPr/>
          <a:lstStyle/>
          <a:p>
            <a:fld id="{473806DE-7230-4FEB-8AFA-C9516DA20CEC}" type="slidenum">
              <a:rPr lang="en-US" smtClean="0"/>
              <a:t>‹#›</a:t>
            </a:fld>
            <a:endParaRPr lang="en-US"/>
          </a:p>
        </p:txBody>
      </p:sp>
    </p:spTree>
    <p:extLst>
      <p:ext uri="{BB962C8B-B14F-4D97-AF65-F5344CB8AC3E}">
        <p14:creationId xmlns:p14="http://schemas.microsoft.com/office/powerpoint/2010/main" val="3796428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5D21-81A0-49D7-8611-F681A6F74D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6A8382-0AF1-4601-8C08-B7ED41DFA4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23BF25-CE19-4B9C-8B36-2648B0190E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0F092A-8C7A-4DE3-B27C-BE38CB3665C9}"/>
              </a:ext>
            </a:extLst>
          </p:cNvPr>
          <p:cNvSpPr>
            <a:spLocks noGrp="1"/>
          </p:cNvSpPr>
          <p:nvPr>
            <p:ph type="dt" sz="half" idx="10"/>
          </p:nvPr>
        </p:nvSpPr>
        <p:spPr/>
        <p:txBody>
          <a:bodyPr/>
          <a:lstStyle/>
          <a:p>
            <a:fld id="{2AFCDA98-FD1C-457D-9CAE-0BFED39DBAFD}" type="datetimeFigureOut">
              <a:rPr lang="en-US" smtClean="0"/>
              <a:t>2/14/2024</a:t>
            </a:fld>
            <a:endParaRPr lang="en-US"/>
          </a:p>
        </p:txBody>
      </p:sp>
      <p:sp>
        <p:nvSpPr>
          <p:cNvPr id="6" name="Footer Placeholder 5">
            <a:extLst>
              <a:ext uri="{FF2B5EF4-FFF2-40B4-BE49-F238E27FC236}">
                <a16:creationId xmlns:a16="http://schemas.microsoft.com/office/drawing/2014/main" id="{48E8DD86-C70C-43DE-9561-FA930C5F7A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538DB-13A4-4509-8967-5C41F260CD26}"/>
              </a:ext>
            </a:extLst>
          </p:cNvPr>
          <p:cNvSpPr>
            <a:spLocks noGrp="1"/>
          </p:cNvSpPr>
          <p:nvPr>
            <p:ph type="sldNum" sz="quarter" idx="12"/>
          </p:nvPr>
        </p:nvSpPr>
        <p:spPr/>
        <p:txBody>
          <a:bodyPr/>
          <a:lstStyle/>
          <a:p>
            <a:fld id="{473806DE-7230-4FEB-8AFA-C9516DA20CEC}" type="slidenum">
              <a:rPr lang="en-US" smtClean="0"/>
              <a:t>‹#›</a:t>
            </a:fld>
            <a:endParaRPr lang="en-US"/>
          </a:p>
        </p:txBody>
      </p:sp>
    </p:spTree>
    <p:extLst>
      <p:ext uri="{BB962C8B-B14F-4D97-AF65-F5344CB8AC3E}">
        <p14:creationId xmlns:p14="http://schemas.microsoft.com/office/powerpoint/2010/main" val="1984443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0595F-97EE-4E38-9C77-25E201105B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915B46-04CA-4CA5-9254-C3D1800BFB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A0BC1D-3614-4FCD-BB16-CA411012EE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3B13BD-B9F7-4AC5-9B6E-495494C09C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1DBE51-5237-4D2A-AEC6-E515250FB8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FDD1C4-EFA9-4802-BB0E-8B3E591CE5BB}"/>
              </a:ext>
            </a:extLst>
          </p:cNvPr>
          <p:cNvSpPr>
            <a:spLocks noGrp="1"/>
          </p:cNvSpPr>
          <p:nvPr>
            <p:ph type="dt" sz="half" idx="10"/>
          </p:nvPr>
        </p:nvSpPr>
        <p:spPr/>
        <p:txBody>
          <a:bodyPr/>
          <a:lstStyle/>
          <a:p>
            <a:fld id="{2AFCDA98-FD1C-457D-9CAE-0BFED39DBAFD}" type="datetimeFigureOut">
              <a:rPr lang="en-US" smtClean="0"/>
              <a:t>2/14/2024</a:t>
            </a:fld>
            <a:endParaRPr lang="en-US"/>
          </a:p>
        </p:txBody>
      </p:sp>
      <p:sp>
        <p:nvSpPr>
          <p:cNvPr id="8" name="Footer Placeholder 7">
            <a:extLst>
              <a:ext uri="{FF2B5EF4-FFF2-40B4-BE49-F238E27FC236}">
                <a16:creationId xmlns:a16="http://schemas.microsoft.com/office/drawing/2014/main" id="{065D57E2-4530-46E7-A412-B13941E490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EFC6AB-D842-4FFC-842B-27EC2EDFB99C}"/>
              </a:ext>
            </a:extLst>
          </p:cNvPr>
          <p:cNvSpPr>
            <a:spLocks noGrp="1"/>
          </p:cNvSpPr>
          <p:nvPr>
            <p:ph type="sldNum" sz="quarter" idx="12"/>
          </p:nvPr>
        </p:nvSpPr>
        <p:spPr/>
        <p:txBody>
          <a:bodyPr/>
          <a:lstStyle/>
          <a:p>
            <a:fld id="{473806DE-7230-4FEB-8AFA-C9516DA20CEC}" type="slidenum">
              <a:rPr lang="en-US" smtClean="0"/>
              <a:t>‹#›</a:t>
            </a:fld>
            <a:endParaRPr lang="en-US"/>
          </a:p>
        </p:txBody>
      </p:sp>
    </p:spTree>
    <p:extLst>
      <p:ext uri="{BB962C8B-B14F-4D97-AF65-F5344CB8AC3E}">
        <p14:creationId xmlns:p14="http://schemas.microsoft.com/office/powerpoint/2010/main" val="4013029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90E3-67D5-4256-B08E-B63E06B255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229AB3-875B-4566-9F4E-34C3F81787C5}"/>
              </a:ext>
            </a:extLst>
          </p:cNvPr>
          <p:cNvSpPr>
            <a:spLocks noGrp="1"/>
          </p:cNvSpPr>
          <p:nvPr>
            <p:ph type="dt" sz="half" idx="10"/>
          </p:nvPr>
        </p:nvSpPr>
        <p:spPr/>
        <p:txBody>
          <a:bodyPr/>
          <a:lstStyle/>
          <a:p>
            <a:fld id="{2AFCDA98-FD1C-457D-9CAE-0BFED39DBAFD}" type="datetimeFigureOut">
              <a:rPr lang="en-US" smtClean="0"/>
              <a:t>2/14/2024</a:t>
            </a:fld>
            <a:endParaRPr lang="en-US"/>
          </a:p>
        </p:txBody>
      </p:sp>
      <p:sp>
        <p:nvSpPr>
          <p:cNvPr id="4" name="Footer Placeholder 3">
            <a:extLst>
              <a:ext uri="{FF2B5EF4-FFF2-40B4-BE49-F238E27FC236}">
                <a16:creationId xmlns:a16="http://schemas.microsoft.com/office/drawing/2014/main" id="{A975C748-0375-4E00-B95E-B0F69585B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ABC1DE-B3D3-4599-B446-3D1E3E580DE2}"/>
              </a:ext>
            </a:extLst>
          </p:cNvPr>
          <p:cNvSpPr>
            <a:spLocks noGrp="1"/>
          </p:cNvSpPr>
          <p:nvPr>
            <p:ph type="sldNum" sz="quarter" idx="12"/>
          </p:nvPr>
        </p:nvSpPr>
        <p:spPr/>
        <p:txBody>
          <a:bodyPr/>
          <a:lstStyle/>
          <a:p>
            <a:fld id="{473806DE-7230-4FEB-8AFA-C9516DA20CEC}" type="slidenum">
              <a:rPr lang="en-US" smtClean="0"/>
              <a:t>‹#›</a:t>
            </a:fld>
            <a:endParaRPr lang="en-US"/>
          </a:p>
        </p:txBody>
      </p:sp>
    </p:spTree>
    <p:extLst>
      <p:ext uri="{BB962C8B-B14F-4D97-AF65-F5344CB8AC3E}">
        <p14:creationId xmlns:p14="http://schemas.microsoft.com/office/powerpoint/2010/main" val="2920601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3550A-F7FB-46A8-90A4-76EF9BBC7798}"/>
              </a:ext>
            </a:extLst>
          </p:cNvPr>
          <p:cNvSpPr>
            <a:spLocks noGrp="1"/>
          </p:cNvSpPr>
          <p:nvPr>
            <p:ph type="dt" sz="half" idx="10"/>
          </p:nvPr>
        </p:nvSpPr>
        <p:spPr/>
        <p:txBody>
          <a:bodyPr/>
          <a:lstStyle/>
          <a:p>
            <a:fld id="{2AFCDA98-FD1C-457D-9CAE-0BFED39DBAFD}" type="datetimeFigureOut">
              <a:rPr lang="en-US" smtClean="0"/>
              <a:t>2/14/2024</a:t>
            </a:fld>
            <a:endParaRPr lang="en-US"/>
          </a:p>
        </p:txBody>
      </p:sp>
      <p:sp>
        <p:nvSpPr>
          <p:cNvPr id="3" name="Footer Placeholder 2">
            <a:extLst>
              <a:ext uri="{FF2B5EF4-FFF2-40B4-BE49-F238E27FC236}">
                <a16:creationId xmlns:a16="http://schemas.microsoft.com/office/drawing/2014/main" id="{81EB7698-62BB-457F-AB62-604F883931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B6455A-E707-495E-9ECD-ADEC8DDC426D}"/>
              </a:ext>
            </a:extLst>
          </p:cNvPr>
          <p:cNvSpPr>
            <a:spLocks noGrp="1"/>
          </p:cNvSpPr>
          <p:nvPr>
            <p:ph type="sldNum" sz="quarter" idx="12"/>
          </p:nvPr>
        </p:nvSpPr>
        <p:spPr/>
        <p:txBody>
          <a:bodyPr/>
          <a:lstStyle/>
          <a:p>
            <a:fld id="{473806DE-7230-4FEB-8AFA-C9516DA20CEC}" type="slidenum">
              <a:rPr lang="en-US" smtClean="0"/>
              <a:t>‹#›</a:t>
            </a:fld>
            <a:endParaRPr lang="en-US"/>
          </a:p>
        </p:txBody>
      </p:sp>
    </p:spTree>
    <p:extLst>
      <p:ext uri="{BB962C8B-B14F-4D97-AF65-F5344CB8AC3E}">
        <p14:creationId xmlns:p14="http://schemas.microsoft.com/office/powerpoint/2010/main" val="2992793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575BB-C83A-4805-AF15-CC23519C4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39EE9C5-E3B1-458D-ABE9-A0DFCA9251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A0AEE2-866A-4476-967A-F83F1C837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2D5BB2-E9DC-4F82-8C43-4CAF31A615F7}"/>
              </a:ext>
            </a:extLst>
          </p:cNvPr>
          <p:cNvSpPr>
            <a:spLocks noGrp="1"/>
          </p:cNvSpPr>
          <p:nvPr>
            <p:ph type="dt" sz="half" idx="10"/>
          </p:nvPr>
        </p:nvSpPr>
        <p:spPr/>
        <p:txBody>
          <a:bodyPr/>
          <a:lstStyle/>
          <a:p>
            <a:fld id="{2AFCDA98-FD1C-457D-9CAE-0BFED39DBAFD}" type="datetimeFigureOut">
              <a:rPr lang="en-US" smtClean="0"/>
              <a:t>2/14/2024</a:t>
            </a:fld>
            <a:endParaRPr lang="en-US"/>
          </a:p>
        </p:txBody>
      </p:sp>
      <p:sp>
        <p:nvSpPr>
          <p:cNvPr id="6" name="Footer Placeholder 5">
            <a:extLst>
              <a:ext uri="{FF2B5EF4-FFF2-40B4-BE49-F238E27FC236}">
                <a16:creationId xmlns:a16="http://schemas.microsoft.com/office/drawing/2014/main" id="{BBF61C47-CBA0-49F9-A952-D781B4CA47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C7A02-DED3-427F-B25E-D102330A6782}"/>
              </a:ext>
            </a:extLst>
          </p:cNvPr>
          <p:cNvSpPr>
            <a:spLocks noGrp="1"/>
          </p:cNvSpPr>
          <p:nvPr>
            <p:ph type="sldNum" sz="quarter" idx="12"/>
          </p:nvPr>
        </p:nvSpPr>
        <p:spPr/>
        <p:txBody>
          <a:bodyPr/>
          <a:lstStyle/>
          <a:p>
            <a:fld id="{473806DE-7230-4FEB-8AFA-C9516DA20CEC}" type="slidenum">
              <a:rPr lang="en-US" smtClean="0"/>
              <a:t>‹#›</a:t>
            </a:fld>
            <a:endParaRPr lang="en-US"/>
          </a:p>
        </p:txBody>
      </p:sp>
    </p:spTree>
    <p:extLst>
      <p:ext uri="{BB962C8B-B14F-4D97-AF65-F5344CB8AC3E}">
        <p14:creationId xmlns:p14="http://schemas.microsoft.com/office/powerpoint/2010/main" val="19285378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7E65-69CC-4D83-82D1-BD4E6772DA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3C450B-31B6-424A-9E4B-E2CA7B5616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BC4608-D605-4CB4-83D4-5C6B1F94A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237E8E-FA6F-4DC1-97F9-67C13D1BC3EC}"/>
              </a:ext>
            </a:extLst>
          </p:cNvPr>
          <p:cNvSpPr>
            <a:spLocks noGrp="1"/>
          </p:cNvSpPr>
          <p:nvPr>
            <p:ph type="dt" sz="half" idx="10"/>
          </p:nvPr>
        </p:nvSpPr>
        <p:spPr/>
        <p:txBody>
          <a:bodyPr/>
          <a:lstStyle/>
          <a:p>
            <a:fld id="{2AFCDA98-FD1C-457D-9CAE-0BFED39DBAFD}" type="datetimeFigureOut">
              <a:rPr lang="en-US" smtClean="0"/>
              <a:t>2/14/2024</a:t>
            </a:fld>
            <a:endParaRPr lang="en-US"/>
          </a:p>
        </p:txBody>
      </p:sp>
      <p:sp>
        <p:nvSpPr>
          <p:cNvPr id="6" name="Footer Placeholder 5">
            <a:extLst>
              <a:ext uri="{FF2B5EF4-FFF2-40B4-BE49-F238E27FC236}">
                <a16:creationId xmlns:a16="http://schemas.microsoft.com/office/drawing/2014/main" id="{99CA9DAD-4446-436B-8EEE-40C807132F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5F617F-4ECC-4B44-A937-ECC190428A19}"/>
              </a:ext>
            </a:extLst>
          </p:cNvPr>
          <p:cNvSpPr>
            <a:spLocks noGrp="1"/>
          </p:cNvSpPr>
          <p:nvPr>
            <p:ph type="sldNum" sz="quarter" idx="12"/>
          </p:nvPr>
        </p:nvSpPr>
        <p:spPr/>
        <p:txBody>
          <a:bodyPr/>
          <a:lstStyle/>
          <a:p>
            <a:fld id="{473806DE-7230-4FEB-8AFA-C9516DA20CEC}" type="slidenum">
              <a:rPr lang="en-US" smtClean="0"/>
              <a:t>‹#›</a:t>
            </a:fld>
            <a:endParaRPr lang="en-US"/>
          </a:p>
        </p:txBody>
      </p:sp>
    </p:spTree>
    <p:extLst>
      <p:ext uri="{BB962C8B-B14F-4D97-AF65-F5344CB8AC3E}">
        <p14:creationId xmlns:p14="http://schemas.microsoft.com/office/powerpoint/2010/main" val="2209174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55C2F-B85F-4925-A634-258757EACF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2F5C3C-D7D9-4C63-A0D9-A08C14F2E4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068671-DC18-4896-87A8-F84390B07BB9}"/>
              </a:ext>
            </a:extLst>
          </p:cNvPr>
          <p:cNvSpPr>
            <a:spLocks noGrp="1"/>
          </p:cNvSpPr>
          <p:nvPr>
            <p:ph type="dt" sz="half" idx="10"/>
          </p:nvPr>
        </p:nvSpPr>
        <p:spPr/>
        <p:txBody>
          <a:bodyPr/>
          <a:lstStyle/>
          <a:p>
            <a:fld id="{2AFCDA98-FD1C-457D-9CAE-0BFED39DBAFD}" type="datetimeFigureOut">
              <a:rPr lang="en-US" smtClean="0"/>
              <a:t>2/14/2024</a:t>
            </a:fld>
            <a:endParaRPr lang="en-US"/>
          </a:p>
        </p:txBody>
      </p:sp>
      <p:sp>
        <p:nvSpPr>
          <p:cNvPr id="5" name="Footer Placeholder 4">
            <a:extLst>
              <a:ext uri="{FF2B5EF4-FFF2-40B4-BE49-F238E27FC236}">
                <a16:creationId xmlns:a16="http://schemas.microsoft.com/office/drawing/2014/main" id="{E0E36D85-4126-4778-B462-677723BB7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784227-8D47-461E-A1ED-4E8827B39416}"/>
              </a:ext>
            </a:extLst>
          </p:cNvPr>
          <p:cNvSpPr>
            <a:spLocks noGrp="1"/>
          </p:cNvSpPr>
          <p:nvPr>
            <p:ph type="sldNum" sz="quarter" idx="12"/>
          </p:nvPr>
        </p:nvSpPr>
        <p:spPr/>
        <p:txBody>
          <a:bodyPr/>
          <a:lstStyle/>
          <a:p>
            <a:fld id="{473806DE-7230-4FEB-8AFA-C9516DA20CEC}" type="slidenum">
              <a:rPr lang="en-US" smtClean="0"/>
              <a:t>‹#›</a:t>
            </a:fld>
            <a:endParaRPr lang="en-US"/>
          </a:p>
        </p:txBody>
      </p:sp>
    </p:spTree>
    <p:extLst>
      <p:ext uri="{BB962C8B-B14F-4D97-AF65-F5344CB8AC3E}">
        <p14:creationId xmlns:p14="http://schemas.microsoft.com/office/powerpoint/2010/main" val="347900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ADF2E-6F3C-4362-9BCD-B03064C6B1C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4916AA9-AB9C-4EB9-A77B-92818326F31D}"/>
              </a:ext>
            </a:extLst>
          </p:cNvPr>
          <p:cNvSpPr>
            <a:spLocks noGrp="1"/>
          </p:cNvSpPr>
          <p:nvPr>
            <p:ph type="sldNum" sz="quarter" idx="10"/>
          </p:nvPr>
        </p:nvSpPr>
        <p:spPr/>
        <p:txBody>
          <a:bodyPr/>
          <a:lstStyle/>
          <a:p>
            <a:fld id="{8B722447-3C9A-B842-9C86-23178F0B4A69}" type="slidenum">
              <a:rPr lang="en-US" smtClean="0"/>
              <a:pPr/>
              <a:t>‹#›</a:t>
            </a:fld>
            <a:endParaRPr lang="en-US"/>
          </a:p>
        </p:txBody>
      </p:sp>
    </p:spTree>
    <p:extLst>
      <p:ext uri="{BB962C8B-B14F-4D97-AF65-F5344CB8AC3E}">
        <p14:creationId xmlns:p14="http://schemas.microsoft.com/office/powerpoint/2010/main" val="3785602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D6BC41-A2A4-434A-9C18-B8483E912C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101675-57FB-46C4-831C-D85C8408F6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5173A-2B17-4588-8A3A-7F4F12DE7BDB}"/>
              </a:ext>
            </a:extLst>
          </p:cNvPr>
          <p:cNvSpPr>
            <a:spLocks noGrp="1"/>
          </p:cNvSpPr>
          <p:nvPr>
            <p:ph type="dt" sz="half" idx="10"/>
          </p:nvPr>
        </p:nvSpPr>
        <p:spPr/>
        <p:txBody>
          <a:bodyPr/>
          <a:lstStyle/>
          <a:p>
            <a:fld id="{2AFCDA98-FD1C-457D-9CAE-0BFED39DBAFD}" type="datetimeFigureOut">
              <a:rPr lang="en-US" smtClean="0"/>
              <a:t>2/14/2024</a:t>
            </a:fld>
            <a:endParaRPr lang="en-US"/>
          </a:p>
        </p:txBody>
      </p:sp>
      <p:sp>
        <p:nvSpPr>
          <p:cNvPr id="5" name="Footer Placeholder 4">
            <a:extLst>
              <a:ext uri="{FF2B5EF4-FFF2-40B4-BE49-F238E27FC236}">
                <a16:creationId xmlns:a16="http://schemas.microsoft.com/office/drawing/2014/main" id="{0DD9C1A3-8A6F-4FA6-9AD5-62FFC8D6D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BCBE3A-AF7E-4847-92DC-8A5D7F6957A4}"/>
              </a:ext>
            </a:extLst>
          </p:cNvPr>
          <p:cNvSpPr>
            <a:spLocks noGrp="1"/>
          </p:cNvSpPr>
          <p:nvPr>
            <p:ph type="sldNum" sz="quarter" idx="12"/>
          </p:nvPr>
        </p:nvSpPr>
        <p:spPr/>
        <p:txBody>
          <a:bodyPr/>
          <a:lstStyle/>
          <a:p>
            <a:fld id="{473806DE-7230-4FEB-8AFA-C9516DA20CEC}" type="slidenum">
              <a:rPr lang="en-US" smtClean="0"/>
              <a:t>‹#›</a:t>
            </a:fld>
            <a:endParaRPr lang="en-US"/>
          </a:p>
        </p:txBody>
      </p:sp>
    </p:spTree>
    <p:extLst>
      <p:ext uri="{BB962C8B-B14F-4D97-AF65-F5344CB8AC3E}">
        <p14:creationId xmlns:p14="http://schemas.microsoft.com/office/powerpoint/2010/main" val="1387599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Imag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E15469F-3008-9A4C-B5AD-ACF03A857F1E}"/>
              </a:ext>
            </a:extLst>
          </p:cNvPr>
          <p:cNvSpPr>
            <a:spLocks noGrp="1"/>
          </p:cNvSpPr>
          <p:nvPr>
            <p:ph type="ctrTitle" hasCustomPrompt="1"/>
          </p:nvPr>
        </p:nvSpPr>
        <p:spPr>
          <a:xfrm>
            <a:off x="516218" y="1600200"/>
            <a:ext cx="4297680" cy="1594638"/>
          </a:xfrm>
        </p:spPr>
        <p:txBody>
          <a:bodyPr anchor="t">
            <a:noAutofit/>
          </a:bodyPr>
          <a:lstStyle>
            <a:lvl1pPr algn="l">
              <a:defRPr sz="4400"/>
            </a:lvl1pPr>
          </a:lstStyle>
          <a:p>
            <a:r>
              <a:rPr lang="en-US"/>
              <a:t>Main Title of Presentation</a:t>
            </a:r>
            <a:endParaRPr lang="en-CA"/>
          </a:p>
        </p:txBody>
      </p:sp>
      <p:sp>
        <p:nvSpPr>
          <p:cNvPr id="10" name="Subtitle 2">
            <a:extLst>
              <a:ext uri="{FF2B5EF4-FFF2-40B4-BE49-F238E27FC236}">
                <a16:creationId xmlns:a16="http://schemas.microsoft.com/office/drawing/2014/main" id="{B662CBF3-6858-2340-AA04-7F03DB627A39}"/>
              </a:ext>
            </a:extLst>
          </p:cNvPr>
          <p:cNvSpPr>
            <a:spLocks noGrp="1"/>
          </p:cNvSpPr>
          <p:nvPr>
            <p:ph type="subTitle" idx="1" hasCustomPrompt="1"/>
          </p:nvPr>
        </p:nvSpPr>
        <p:spPr>
          <a:xfrm>
            <a:off x="516218" y="984602"/>
            <a:ext cx="4297680" cy="228600"/>
          </a:xfrm>
        </p:spPr>
        <p:txBody>
          <a:bodyPr tIns="0" bIns="0">
            <a:noAutofit/>
          </a:bodyPr>
          <a:lstStyle>
            <a:lvl1pPr marL="0" indent="0" algn="l">
              <a:lnSpc>
                <a:spcPct val="90000"/>
              </a:lnSpc>
              <a:spcBef>
                <a:spcPts val="0"/>
              </a:spcBef>
              <a:buNone/>
              <a:defRPr sz="1600" b="1" cap="all" spc="5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ORGANIZATION PRESENTING TO</a:t>
            </a:r>
          </a:p>
        </p:txBody>
      </p:sp>
      <p:sp>
        <p:nvSpPr>
          <p:cNvPr id="12" name="Picture Placeholder 15">
            <a:extLst>
              <a:ext uri="{FF2B5EF4-FFF2-40B4-BE49-F238E27FC236}">
                <a16:creationId xmlns:a16="http://schemas.microsoft.com/office/drawing/2014/main" id="{54DB114C-4C30-FE46-AE92-845CB9729AC8}"/>
              </a:ext>
            </a:extLst>
          </p:cNvPr>
          <p:cNvSpPr>
            <a:spLocks noGrp="1"/>
          </p:cNvSpPr>
          <p:nvPr>
            <p:ph type="pic" sz="quarter" idx="10" hasCustomPrompt="1"/>
          </p:nvPr>
        </p:nvSpPr>
        <p:spPr>
          <a:xfrm>
            <a:off x="4936389" y="0"/>
            <a:ext cx="7128611" cy="6858000"/>
          </a:xfrm>
          <a:noFill/>
        </p:spPr>
        <p:txBody>
          <a:bodyPr>
            <a:normAutofit/>
          </a:bodyPr>
          <a:lstStyle>
            <a:lvl1pPr>
              <a:defRPr sz="1800"/>
            </a:lvl1pPr>
          </a:lstStyle>
          <a:p>
            <a:r>
              <a:rPr lang="en-CA"/>
              <a:t>Click icon to insert new image.</a:t>
            </a:r>
          </a:p>
        </p:txBody>
      </p:sp>
      <p:sp>
        <p:nvSpPr>
          <p:cNvPr id="14" name="Text Placeholder 18">
            <a:extLst>
              <a:ext uri="{FF2B5EF4-FFF2-40B4-BE49-F238E27FC236}">
                <a16:creationId xmlns:a16="http://schemas.microsoft.com/office/drawing/2014/main" id="{7C9E844B-C764-EB44-9C7A-9F270F5F7F10}"/>
              </a:ext>
            </a:extLst>
          </p:cNvPr>
          <p:cNvSpPr>
            <a:spLocks noGrp="1"/>
          </p:cNvSpPr>
          <p:nvPr>
            <p:ph type="body" sz="quarter" idx="11" hasCustomPrompt="1"/>
          </p:nvPr>
        </p:nvSpPr>
        <p:spPr>
          <a:xfrm>
            <a:off x="516218" y="1254735"/>
            <a:ext cx="4297680" cy="228600"/>
          </a:xfrm>
        </p:spPr>
        <p:txBody>
          <a:bodyPr tIns="0" bIns="0">
            <a:noAutofit/>
          </a:bodyPr>
          <a:lstStyle>
            <a:lvl1pPr marL="0" indent="0">
              <a:lnSpc>
                <a:spcPct val="100000"/>
              </a:lnSpc>
              <a:spcBef>
                <a:spcPts val="0"/>
              </a:spcBef>
              <a:buNone/>
              <a:defRPr sz="1600" cap="all" spc="50" baseline="0">
                <a:solidFill>
                  <a:srgbClr val="3E5BC7"/>
                </a:solidFill>
              </a:defRPr>
            </a:lvl1pPr>
            <a:lvl2pPr>
              <a:lnSpc>
                <a:spcPct val="100000"/>
              </a:lnSpc>
              <a:spcBef>
                <a:spcPts val="0"/>
              </a:spcBef>
              <a:defRPr sz="1400" b="0" cap="all" spc="50" baseline="0">
                <a:solidFill>
                  <a:schemeClr val="accent2"/>
                </a:solidFill>
              </a:defRPr>
            </a:lvl2pPr>
            <a:lvl5pPr>
              <a:defRPr b="0" cap="all" baseline="0">
                <a:solidFill>
                  <a:schemeClr val="accent2"/>
                </a:solidFill>
              </a:defRPr>
            </a:lvl5pPr>
          </a:lstStyle>
          <a:p>
            <a:pPr lvl="0"/>
            <a:r>
              <a:rPr lang="en-US"/>
              <a:t>DATE OF PRESENTATION</a:t>
            </a:r>
          </a:p>
          <a:p>
            <a:pPr lvl="1"/>
            <a:endParaRPr lang="en-CA"/>
          </a:p>
        </p:txBody>
      </p:sp>
      <p:sp>
        <p:nvSpPr>
          <p:cNvPr id="15" name="Text Placeholder 8">
            <a:extLst>
              <a:ext uri="{FF2B5EF4-FFF2-40B4-BE49-F238E27FC236}">
                <a16:creationId xmlns:a16="http://schemas.microsoft.com/office/drawing/2014/main" id="{552F7722-9B25-D442-B1CE-1287E01CAA09}"/>
              </a:ext>
            </a:extLst>
          </p:cNvPr>
          <p:cNvSpPr>
            <a:spLocks noGrp="1"/>
          </p:cNvSpPr>
          <p:nvPr>
            <p:ph type="body" sz="quarter" idx="13" hasCustomPrompt="1"/>
          </p:nvPr>
        </p:nvSpPr>
        <p:spPr>
          <a:xfrm>
            <a:off x="5118100" y="617538"/>
            <a:ext cx="3340100" cy="5734050"/>
          </a:xfrm>
        </p:spPr>
        <p:txBody>
          <a:bodyPr>
            <a:normAutofit/>
          </a:bodyPr>
          <a:lstStyle>
            <a:lvl1pPr>
              <a:defRPr sz="1400"/>
            </a:lvl1pPr>
          </a:lstStyle>
          <a:p>
            <a:pPr lvl="0"/>
            <a:r>
              <a:rPr lang="en-CA"/>
              <a:t>TIP: How to change the accent colour for a slide: </a:t>
            </a:r>
            <a:br>
              <a:rPr lang="en-CA"/>
            </a:br>
            <a:br>
              <a:rPr lang="en-CA"/>
            </a:br>
            <a:r>
              <a:rPr lang="en-CA"/>
              <a:t>PC: Right-click the slide thumbnail and choose the same layout from one of the other colour layouts (i.e. to change from Orange to Blue, “Title Slide Image” under “RDH Orange Theme” would be changed to “Title Slide Image” under “RDH Blue Theme”). </a:t>
            </a:r>
            <a:br>
              <a:rPr lang="en-CA"/>
            </a:br>
            <a:br>
              <a:rPr lang="en-CA"/>
            </a:br>
            <a:r>
              <a:rPr lang="en-CA"/>
              <a:t>Mac: Click the “Layout” drop down button from the “Home” tab and choose the same layout from one of the other colour layouts.</a:t>
            </a:r>
            <a:br>
              <a:rPr lang="en-CA"/>
            </a:br>
            <a:br>
              <a:rPr lang="en-CA"/>
            </a:br>
            <a:r>
              <a:rPr lang="en-CA"/>
              <a:t>This text will not appear in your presentation, but you can delete this instructional text box if you wish.</a:t>
            </a:r>
            <a:endParaRPr lang="en-US"/>
          </a:p>
        </p:txBody>
      </p:sp>
      <p:sp>
        <p:nvSpPr>
          <p:cNvPr id="17" name="Text Placeholder 20">
            <a:extLst>
              <a:ext uri="{FF2B5EF4-FFF2-40B4-BE49-F238E27FC236}">
                <a16:creationId xmlns:a16="http://schemas.microsoft.com/office/drawing/2014/main" id="{5C0912B2-A3AF-2842-BB28-B79299747026}"/>
              </a:ext>
            </a:extLst>
          </p:cNvPr>
          <p:cNvSpPr>
            <a:spLocks noGrp="1"/>
          </p:cNvSpPr>
          <p:nvPr>
            <p:ph type="body" sz="quarter" idx="12" hasCustomPrompt="1"/>
          </p:nvPr>
        </p:nvSpPr>
        <p:spPr>
          <a:xfrm>
            <a:off x="516217" y="3311952"/>
            <a:ext cx="4297680" cy="746254"/>
          </a:xfrm>
        </p:spPr>
        <p:txBody>
          <a:bodyPr>
            <a:noAutofit/>
          </a:bodyPr>
          <a:lstStyle>
            <a:lvl1pPr marL="0" indent="0">
              <a:lnSpc>
                <a:spcPct val="100000"/>
              </a:lnSpc>
              <a:spcBef>
                <a:spcPts val="0"/>
              </a:spcBef>
              <a:buNone/>
              <a:defRPr sz="1800"/>
            </a:lvl1pPr>
            <a:lvl4pPr>
              <a:defRPr/>
            </a:lvl4pPr>
          </a:lstStyle>
          <a:p>
            <a:pPr lvl="0"/>
            <a:r>
              <a:rPr lang="en-US"/>
              <a:t>Presenter Name – Accreditation(s),</a:t>
            </a:r>
            <a:br>
              <a:rPr lang="en-US"/>
            </a:br>
            <a:r>
              <a:rPr lang="en-US"/>
              <a:t>Title</a:t>
            </a:r>
          </a:p>
        </p:txBody>
      </p:sp>
      <p:pic>
        <p:nvPicPr>
          <p:cNvPr id="18" name="Picture 17">
            <a:extLst>
              <a:ext uri="{FF2B5EF4-FFF2-40B4-BE49-F238E27FC236}">
                <a16:creationId xmlns:a16="http://schemas.microsoft.com/office/drawing/2014/main" id="{F5AF6849-A721-D641-BD28-C34ED285365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spTree>
    <p:extLst>
      <p:ext uri="{BB962C8B-B14F-4D97-AF65-F5344CB8AC3E}">
        <p14:creationId xmlns:p14="http://schemas.microsoft.com/office/powerpoint/2010/main" val="3688784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Bars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5D0059-6319-4318-A4BF-9CD31EB9D0A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83038195-D13E-134C-9770-2B56E27E653F}"/>
              </a:ext>
            </a:extLst>
          </p:cNvPr>
          <p:cNvSpPr>
            <a:spLocks noGrp="1"/>
          </p:cNvSpPr>
          <p:nvPr>
            <p:ph type="ctrTitle" hasCustomPrompt="1"/>
          </p:nvPr>
        </p:nvSpPr>
        <p:spPr>
          <a:xfrm>
            <a:off x="1421282" y="2075089"/>
            <a:ext cx="6183163" cy="1937072"/>
          </a:xfrm>
        </p:spPr>
        <p:txBody>
          <a:bodyPr anchor="t">
            <a:noAutofit/>
          </a:bodyPr>
          <a:lstStyle>
            <a:lvl1pPr algn="l">
              <a:lnSpc>
                <a:spcPct val="90000"/>
              </a:lnSpc>
              <a:defRPr sz="5800">
                <a:solidFill>
                  <a:srgbClr val="3E5BC7"/>
                </a:solidFill>
              </a:defRPr>
            </a:lvl1pPr>
          </a:lstStyle>
          <a:p>
            <a:r>
              <a:rPr lang="en-US"/>
              <a:t>Main Title of Presentation</a:t>
            </a:r>
            <a:endParaRPr lang="en-CA"/>
          </a:p>
        </p:txBody>
      </p:sp>
      <p:sp>
        <p:nvSpPr>
          <p:cNvPr id="9" name="Text Placeholder 20">
            <a:extLst>
              <a:ext uri="{FF2B5EF4-FFF2-40B4-BE49-F238E27FC236}">
                <a16:creationId xmlns:a16="http://schemas.microsoft.com/office/drawing/2014/main" id="{55C227FD-F152-5F4C-A4AC-CEC2AF28FC9F}"/>
              </a:ext>
            </a:extLst>
          </p:cNvPr>
          <p:cNvSpPr>
            <a:spLocks noGrp="1"/>
          </p:cNvSpPr>
          <p:nvPr>
            <p:ph type="body" sz="quarter" idx="12" hasCustomPrompt="1"/>
          </p:nvPr>
        </p:nvSpPr>
        <p:spPr>
          <a:xfrm>
            <a:off x="1486599" y="4327173"/>
            <a:ext cx="6117845" cy="820879"/>
          </a:xfrm>
        </p:spPr>
        <p:txBody>
          <a:bodyPr>
            <a:noAutofit/>
          </a:bodyPr>
          <a:lstStyle>
            <a:lvl1pPr marL="0" indent="0">
              <a:lnSpc>
                <a:spcPct val="100000"/>
              </a:lnSpc>
              <a:spcBef>
                <a:spcPts val="0"/>
              </a:spcBef>
              <a:buNone/>
              <a:defRPr sz="1600">
                <a:solidFill>
                  <a:schemeClr val="accent5"/>
                </a:solidFill>
              </a:defRPr>
            </a:lvl1pPr>
            <a:lvl4pPr>
              <a:defRPr/>
            </a:lvl4pPr>
          </a:lstStyle>
          <a:p>
            <a:pPr lvl="0"/>
            <a:r>
              <a:rPr lang="en-US"/>
              <a:t>Presenter Name – Accreditation(s),</a:t>
            </a:r>
            <a:br>
              <a:rPr lang="en-US"/>
            </a:br>
            <a:r>
              <a:rPr lang="en-US"/>
              <a:t>Title</a:t>
            </a:r>
          </a:p>
        </p:txBody>
      </p:sp>
      <p:sp>
        <p:nvSpPr>
          <p:cNvPr id="13" name="Subtitle 2">
            <a:extLst>
              <a:ext uri="{FF2B5EF4-FFF2-40B4-BE49-F238E27FC236}">
                <a16:creationId xmlns:a16="http://schemas.microsoft.com/office/drawing/2014/main" id="{8CD95A26-05B8-7F47-B18C-E69153937176}"/>
              </a:ext>
            </a:extLst>
          </p:cNvPr>
          <p:cNvSpPr>
            <a:spLocks noGrp="1"/>
          </p:cNvSpPr>
          <p:nvPr>
            <p:ph type="subTitle" idx="1" hasCustomPrompt="1"/>
          </p:nvPr>
        </p:nvSpPr>
        <p:spPr>
          <a:xfrm>
            <a:off x="1486598" y="1454059"/>
            <a:ext cx="6117846" cy="228600"/>
          </a:xfrm>
        </p:spPr>
        <p:txBody>
          <a:bodyPr tIns="0" bIns="0">
            <a:noAutofit/>
          </a:bodyPr>
          <a:lstStyle>
            <a:lvl1pPr marL="0" indent="0" algn="l">
              <a:lnSpc>
                <a:spcPct val="90000"/>
              </a:lnSpc>
              <a:spcBef>
                <a:spcPts val="0"/>
              </a:spcBef>
              <a:buNone/>
              <a:defRPr sz="1600" b="1" cap="all" spc="5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ORGANIZATION PRESENTING TO</a:t>
            </a:r>
          </a:p>
        </p:txBody>
      </p:sp>
      <p:sp>
        <p:nvSpPr>
          <p:cNvPr id="14" name="Text Placeholder 18">
            <a:extLst>
              <a:ext uri="{FF2B5EF4-FFF2-40B4-BE49-F238E27FC236}">
                <a16:creationId xmlns:a16="http://schemas.microsoft.com/office/drawing/2014/main" id="{9D7818A1-E8C7-6644-9893-A2A6861C28C8}"/>
              </a:ext>
            </a:extLst>
          </p:cNvPr>
          <p:cNvSpPr>
            <a:spLocks noGrp="1"/>
          </p:cNvSpPr>
          <p:nvPr>
            <p:ph type="body" sz="quarter" idx="11" hasCustomPrompt="1"/>
          </p:nvPr>
        </p:nvSpPr>
        <p:spPr>
          <a:xfrm>
            <a:off x="1486597" y="1724192"/>
            <a:ext cx="6117845" cy="228600"/>
          </a:xfrm>
        </p:spPr>
        <p:txBody>
          <a:bodyPr tIns="0" bIns="0">
            <a:noAutofit/>
          </a:bodyPr>
          <a:lstStyle>
            <a:lvl1pPr marL="0" indent="0">
              <a:lnSpc>
                <a:spcPct val="100000"/>
              </a:lnSpc>
              <a:spcBef>
                <a:spcPts val="0"/>
              </a:spcBef>
              <a:buNone/>
              <a:defRPr sz="1600" cap="all" spc="50" baseline="0">
                <a:solidFill>
                  <a:srgbClr val="3E5BC7"/>
                </a:solidFill>
              </a:defRPr>
            </a:lvl1pPr>
            <a:lvl2pPr>
              <a:lnSpc>
                <a:spcPct val="100000"/>
              </a:lnSpc>
              <a:spcBef>
                <a:spcPts val="0"/>
              </a:spcBef>
              <a:defRPr sz="1400" b="0" cap="all" spc="50" baseline="0">
                <a:solidFill>
                  <a:schemeClr val="accent2"/>
                </a:solidFill>
              </a:defRPr>
            </a:lvl2pPr>
            <a:lvl5pPr>
              <a:defRPr b="0" cap="all" baseline="0">
                <a:solidFill>
                  <a:schemeClr val="accent2"/>
                </a:solidFill>
              </a:defRPr>
            </a:lvl5pPr>
          </a:lstStyle>
          <a:p>
            <a:pPr lvl="0"/>
            <a:r>
              <a:rPr lang="en-US"/>
              <a:t>DATE OF PRESENTATION</a:t>
            </a:r>
          </a:p>
          <a:p>
            <a:pPr lvl="1"/>
            <a:endParaRPr lang="en-CA"/>
          </a:p>
        </p:txBody>
      </p:sp>
      <p:pic>
        <p:nvPicPr>
          <p:cNvPr id="15" name="Picture 14">
            <a:extLst>
              <a:ext uri="{FF2B5EF4-FFF2-40B4-BE49-F238E27FC236}">
                <a16:creationId xmlns:a16="http://schemas.microsoft.com/office/drawing/2014/main" id="{E7AEC9F2-B653-8743-84CE-2BC35D23ECF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spTree>
    <p:extLst>
      <p:ext uri="{BB962C8B-B14F-4D97-AF65-F5344CB8AC3E}">
        <p14:creationId xmlns:p14="http://schemas.microsoft.com/office/powerpoint/2010/main" val="40764205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Quote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2BC971-EF20-430F-9BCC-F1A30E8095D0}"/>
              </a:ext>
            </a:extLst>
          </p:cNvPr>
          <p:cNvSpPr/>
          <p:nvPr userDrawn="1"/>
        </p:nvSpPr>
        <p:spPr>
          <a:xfrm>
            <a:off x="-4" y="-2"/>
            <a:ext cx="12070080" cy="685800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C6E85E8A-47FE-420B-B5B0-A39F4AA51320}"/>
              </a:ext>
            </a:extLst>
          </p:cNvPr>
          <p:cNvSpPr>
            <a:spLocks noGrp="1"/>
          </p:cNvSpPr>
          <p:nvPr>
            <p:ph type="title" hasCustomPrompt="1"/>
          </p:nvPr>
        </p:nvSpPr>
        <p:spPr>
          <a:xfrm>
            <a:off x="694196" y="2300184"/>
            <a:ext cx="10707624" cy="1814617"/>
          </a:xfrm>
        </p:spPr>
        <p:txBody>
          <a:bodyPr anchor="ctr">
            <a:noAutofit/>
          </a:bodyPr>
          <a:lstStyle>
            <a:lvl1pPr algn="ctr">
              <a:defRPr sz="5600">
                <a:solidFill>
                  <a:schemeClr val="bg1"/>
                </a:solidFill>
              </a:defRPr>
            </a:lvl1pPr>
          </a:lstStyle>
          <a:p>
            <a:r>
              <a:rPr lang="en-US"/>
              <a:t>Insert quote text here. </a:t>
            </a:r>
            <a:endParaRPr lang="en-CA"/>
          </a:p>
        </p:txBody>
      </p:sp>
      <p:sp>
        <p:nvSpPr>
          <p:cNvPr id="12" name="Text Placeholder 11">
            <a:extLst>
              <a:ext uri="{FF2B5EF4-FFF2-40B4-BE49-F238E27FC236}">
                <a16:creationId xmlns:a16="http://schemas.microsoft.com/office/drawing/2014/main" id="{1A0E63F2-BE28-4A0B-8D3E-A33E86D3E15F}"/>
              </a:ext>
            </a:extLst>
          </p:cNvPr>
          <p:cNvSpPr>
            <a:spLocks noGrp="1"/>
          </p:cNvSpPr>
          <p:nvPr>
            <p:ph type="body" sz="quarter" idx="10" hasCustomPrompt="1"/>
          </p:nvPr>
        </p:nvSpPr>
        <p:spPr>
          <a:xfrm>
            <a:off x="7347857" y="282575"/>
            <a:ext cx="4615543" cy="1361168"/>
          </a:xfrm>
          <a:prstGeom prst="rect">
            <a:avLst/>
          </a:prstGeom>
        </p:spPr>
        <p:txBody>
          <a:bodyPr>
            <a:normAutofit/>
          </a:bodyPr>
          <a:lstStyle>
            <a:lvl1pPr>
              <a:defRPr sz="1200">
                <a:solidFill>
                  <a:schemeClr val="bg1"/>
                </a:solidFill>
              </a:defRPr>
            </a:lvl1pPr>
          </a:lstStyle>
          <a:p>
            <a:pPr lvl="0"/>
            <a:r>
              <a:rPr lang="en-US"/>
              <a:t>TIP: To change the background image, click on the Design tab and choose ‘Format Background’ from the ‘Customize’ group. Select a new image by clicking ‘File…’ under ‘Insert picture from’ and then select the replacement image.  This text will not appear in your presentation, but you can delete this instructional text box if you wish.</a:t>
            </a:r>
          </a:p>
        </p:txBody>
      </p:sp>
      <p:pic>
        <p:nvPicPr>
          <p:cNvPr id="8" name="RDH Logo">
            <a:extLst>
              <a:ext uri="{FF2B5EF4-FFF2-40B4-BE49-F238E27FC236}">
                <a16:creationId xmlns:a16="http://schemas.microsoft.com/office/drawing/2014/main" id="{DE339A87-E9D8-2348-BD90-1F9373AEF04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spTree>
    <p:extLst>
      <p:ext uri="{BB962C8B-B14F-4D97-AF65-F5344CB8AC3E}">
        <p14:creationId xmlns:p14="http://schemas.microsoft.com/office/powerpoint/2010/main" val="3503630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rge Quote Ba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5E8A-47FE-420B-B5B0-A39F4AA51320}"/>
              </a:ext>
            </a:extLst>
          </p:cNvPr>
          <p:cNvSpPr>
            <a:spLocks noGrp="1"/>
          </p:cNvSpPr>
          <p:nvPr>
            <p:ph type="title" hasCustomPrompt="1"/>
          </p:nvPr>
        </p:nvSpPr>
        <p:spPr>
          <a:xfrm>
            <a:off x="694196" y="2300184"/>
            <a:ext cx="10707624" cy="1814617"/>
          </a:xfrm>
        </p:spPr>
        <p:txBody>
          <a:bodyPr anchor="ctr">
            <a:noAutofit/>
          </a:bodyPr>
          <a:lstStyle>
            <a:lvl1pPr algn="ctr">
              <a:defRPr sz="5600">
                <a:solidFill>
                  <a:srgbClr val="3E5BC7"/>
                </a:solidFill>
              </a:defRPr>
            </a:lvl1pPr>
          </a:lstStyle>
          <a:p>
            <a:r>
              <a:rPr lang="en-US"/>
              <a:t>Insert quote text here. </a:t>
            </a:r>
            <a:endParaRPr lang="en-CA"/>
          </a:p>
        </p:txBody>
      </p:sp>
      <p:pic>
        <p:nvPicPr>
          <p:cNvPr id="4" name="Picture 3">
            <a:extLst>
              <a:ext uri="{FF2B5EF4-FFF2-40B4-BE49-F238E27FC236}">
                <a16:creationId xmlns:a16="http://schemas.microsoft.com/office/drawing/2014/main" id="{FFF84D1F-6A45-DC42-AA77-352F21FE6BD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spTree>
    <p:extLst>
      <p:ext uri="{BB962C8B-B14F-4D97-AF65-F5344CB8AC3E}">
        <p14:creationId xmlns:p14="http://schemas.microsoft.com/office/powerpoint/2010/main" val="3853098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10707624" cy="1143000"/>
          </a:xfrm>
        </p:spPr>
        <p:txBody>
          <a:bodyPr>
            <a:noAutofit/>
          </a:bodyPr>
          <a:lstStyle>
            <a:lvl1pPr>
              <a:defRPr sz="3200"/>
            </a:lvl1pPr>
          </a:lstStyle>
          <a:p>
            <a:r>
              <a:rPr lang="en-US"/>
              <a:t>Enter Slide Title</a:t>
            </a:r>
            <a:endParaRPr lang="en-CA"/>
          </a:p>
        </p:txBody>
      </p:sp>
      <p:pic>
        <p:nvPicPr>
          <p:cNvPr id="10" name="Picture 9">
            <a:extLst>
              <a:ext uri="{FF2B5EF4-FFF2-40B4-BE49-F238E27FC236}">
                <a16:creationId xmlns:a16="http://schemas.microsoft.com/office/drawing/2014/main" id="{EA9C47BC-2970-7543-9090-4C0C5B0F33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7" name="Slide Number Placeholder 15">
            <a:extLst>
              <a:ext uri="{FF2B5EF4-FFF2-40B4-BE49-F238E27FC236}">
                <a16:creationId xmlns:a16="http://schemas.microsoft.com/office/drawing/2014/main" id="{A7168D36-85C1-5744-96B4-88BC28330093}"/>
              </a:ext>
            </a:extLst>
          </p:cNvPr>
          <p:cNvSpPr>
            <a:spLocks noGrp="1"/>
          </p:cNvSpPr>
          <p:nvPr>
            <p:ph type="sldNum" sz="quarter" idx="14"/>
          </p:nvPr>
        </p:nvSpPr>
        <p:spPr>
          <a:xfrm>
            <a:off x="10296144" y="6267472"/>
            <a:ext cx="960120" cy="365125"/>
          </a:xfrm>
        </p:spPr>
        <p:txBody>
          <a:bodyPr/>
          <a:lstStyle>
            <a:lvl1pPr>
              <a:defRPr>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33073271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Text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10707624" cy="1143000"/>
          </a:xfrm>
        </p:spPr>
        <p:txBody>
          <a:bodyPr>
            <a:noAutofit/>
          </a:bodyPr>
          <a:lstStyle>
            <a:lvl1pPr>
              <a:defRPr sz="3200"/>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654"/>
            <a:ext cx="10707624" cy="3897938"/>
          </a:xfrm>
        </p:spPr>
        <p:txBody>
          <a:bodyPr>
            <a:noAutofit/>
          </a:bodyPr>
          <a:lstStyle>
            <a:lvl1pPr>
              <a:defRPr sz="1800"/>
            </a:lvl1pPr>
          </a:lstStyle>
          <a:p>
            <a:pPr lvl="0"/>
            <a:r>
              <a:rPr lang="en-US"/>
              <a:t>Enter text here</a:t>
            </a:r>
          </a:p>
          <a:p>
            <a:pPr lvl="0"/>
            <a:r>
              <a:rPr lang="en-US"/>
              <a:t>Enter text here</a:t>
            </a:r>
          </a:p>
          <a:p>
            <a:pPr lvl="0"/>
            <a:r>
              <a:rPr lang="en-US"/>
              <a:t>Enter text here</a:t>
            </a:r>
          </a:p>
        </p:txBody>
      </p:sp>
      <p:pic>
        <p:nvPicPr>
          <p:cNvPr id="10" name="Picture 9">
            <a:extLst>
              <a:ext uri="{FF2B5EF4-FFF2-40B4-BE49-F238E27FC236}">
                <a16:creationId xmlns:a16="http://schemas.microsoft.com/office/drawing/2014/main" id="{EA9C47BC-2970-7543-9090-4C0C5B0F33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7" name="Slide Number Placeholder 15">
            <a:extLst>
              <a:ext uri="{FF2B5EF4-FFF2-40B4-BE49-F238E27FC236}">
                <a16:creationId xmlns:a16="http://schemas.microsoft.com/office/drawing/2014/main" id="{A7168D36-85C1-5744-96B4-88BC28330093}"/>
              </a:ext>
            </a:extLst>
          </p:cNvPr>
          <p:cNvSpPr>
            <a:spLocks noGrp="1"/>
          </p:cNvSpPr>
          <p:nvPr>
            <p:ph type="sldNum" sz="quarter" idx="14"/>
          </p:nvPr>
        </p:nvSpPr>
        <p:spPr>
          <a:xfrm>
            <a:off x="10296144" y="6267472"/>
            <a:ext cx="960120" cy="365125"/>
          </a:xfrm>
        </p:spPr>
        <p:txBody>
          <a:bodyPr/>
          <a:lstStyle>
            <a:lvl1pPr>
              <a:defRPr>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23401669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5349240" cy="1143000"/>
          </a:xfrm>
        </p:spPr>
        <p:txBody>
          <a:bodyPr>
            <a:noAutofit/>
          </a:bodyPr>
          <a:lstStyle>
            <a:lvl1pPr>
              <a:defRPr sz="3200"/>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654"/>
            <a:ext cx="4389120" cy="3897938"/>
          </a:xfrm>
        </p:spPr>
        <p:txBody>
          <a:bodyPr>
            <a:noAutofit/>
          </a:bodyPr>
          <a:lstStyle>
            <a:lvl1pPr>
              <a:defRPr sz="1800"/>
            </a:lvl1pPr>
          </a:lstStyle>
          <a:p>
            <a:pPr lvl="0"/>
            <a:r>
              <a:rPr lang="en-US"/>
              <a:t>Enter text here</a:t>
            </a:r>
          </a:p>
          <a:p>
            <a:pPr lvl="0"/>
            <a:r>
              <a:rPr lang="en-US"/>
              <a:t>Enter text here</a:t>
            </a:r>
          </a:p>
          <a:p>
            <a:pPr lvl="0"/>
            <a:r>
              <a:rPr lang="en-US"/>
              <a:t>Enter text here</a:t>
            </a:r>
          </a:p>
        </p:txBody>
      </p:sp>
      <p:pic>
        <p:nvPicPr>
          <p:cNvPr id="10" name="Picture 9">
            <a:extLst>
              <a:ext uri="{FF2B5EF4-FFF2-40B4-BE49-F238E27FC236}">
                <a16:creationId xmlns:a16="http://schemas.microsoft.com/office/drawing/2014/main" id="{EA9C47BC-2970-7543-9090-4C0C5B0F33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7" name="Slide Number Placeholder 15">
            <a:extLst>
              <a:ext uri="{FF2B5EF4-FFF2-40B4-BE49-F238E27FC236}">
                <a16:creationId xmlns:a16="http://schemas.microsoft.com/office/drawing/2014/main" id="{A7168D36-85C1-5744-96B4-88BC28330093}"/>
              </a:ext>
            </a:extLst>
          </p:cNvPr>
          <p:cNvSpPr>
            <a:spLocks noGrp="1"/>
          </p:cNvSpPr>
          <p:nvPr>
            <p:ph type="sldNum" sz="quarter" idx="14"/>
          </p:nvPr>
        </p:nvSpPr>
        <p:spPr>
          <a:xfrm>
            <a:off x="4937760" y="6267472"/>
            <a:ext cx="960120" cy="365125"/>
          </a:xfrm>
        </p:spPr>
        <p:txBody>
          <a:bodyPr/>
          <a:lstStyle>
            <a:lvl1pPr>
              <a:defRPr>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2069444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W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5349240" cy="1143000"/>
          </a:xfrm>
        </p:spPr>
        <p:txBody>
          <a:bodyPr>
            <a:noAutofit/>
          </a:bodyPr>
          <a:lstStyle>
            <a:lvl1pPr>
              <a:defRPr/>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654"/>
            <a:ext cx="4389120" cy="3897938"/>
          </a:xfrm>
          <a:prstGeom prst="rect">
            <a:avLst/>
          </a:prstGeom>
        </p:spPr>
        <p:txBody>
          <a:bodyPr>
            <a:noAutofit/>
          </a:bodyPr>
          <a:lstStyle>
            <a:lvl1pPr>
              <a:defRPr/>
            </a:lvl1pPr>
          </a:lstStyle>
          <a:p>
            <a:pPr lvl="0"/>
            <a:r>
              <a:rPr lang="en-US"/>
              <a:t>Enter text here</a:t>
            </a:r>
          </a:p>
          <a:p>
            <a:pPr lvl="0"/>
            <a:r>
              <a:rPr lang="en-US"/>
              <a:t>Enter text here</a:t>
            </a:r>
          </a:p>
          <a:p>
            <a:pPr lvl="0"/>
            <a:r>
              <a:rPr lang="en-US"/>
              <a:t>Enter text here</a:t>
            </a:r>
          </a:p>
        </p:txBody>
      </p:sp>
      <p:sp>
        <p:nvSpPr>
          <p:cNvPr id="11" name="Picture Placeholder 10">
            <a:extLst>
              <a:ext uri="{FF2B5EF4-FFF2-40B4-BE49-F238E27FC236}">
                <a16:creationId xmlns:a16="http://schemas.microsoft.com/office/drawing/2014/main" id="{1731FF2A-AA2E-4EEB-B9B1-C4901180FE38}"/>
              </a:ext>
            </a:extLst>
          </p:cNvPr>
          <p:cNvSpPr>
            <a:spLocks noGrp="1"/>
          </p:cNvSpPr>
          <p:nvPr>
            <p:ph type="pic" sz="quarter" idx="11" hasCustomPrompt="1"/>
          </p:nvPr>
        </p:nvSpPr>
        <p:spPr>
          <a:xfrm>
            <a:off x="6096000" y="-1"/>
            <a:ext cx="5976257" cy="6858000"/>
          </a:xfrm>
          <a:prstGeom prst="rect">
            <a:avLst/>
          </a:prstGeom>
          <a:noFill/>
        </p:spPr>
        <p:txBody>
          <a:bodyPr/>
          <a:lstStyle>
            <a:lvl1pPr>
              <a:defRPr/>
            </a:lvl1pPr>
          </a:lstStyle>
          <a:p>
            <a:r>
              <a:rPr lang="en-CA"/>
              <a:t>Click icon to insert new image.</a:t>
            </a:r>
          </a:p>
        </p:txBody>
      </p:sp>
      <p:sp>
        <p:nvSpPr>
          <p:cNvPr id="12" name="Text Placeholder 8">
            <a:extLst>
              <a:ext uri="{FF2B5EF4-FFF2-40B4-BE49-F238E27FC236}">
                <a16:creationId xmlns:a16="http://schemas.microsoft.com/office/drawing/2014/main" id="{CC953432-F1BB-AB47-9D5B-67872DA54C3A}"/>
              </a:ext>
            </a:extLst>
          </p:cNvPr>
          <p:cNvSpPr>
            <a:spLocks noGrp="1"/>
          </p:cNvSpPr>
          <p:nvPr>
            <p:ph type="body" sz="quarter" idx="13" hasCustomPrompt="1"/>
          </p:nvPr>
        </p:nvSpPr>
        <p:spPr>
          <a:xfrm>
            <a:off x="6257471" y="561973"/>
            <a:ext cx="3840686" cy="4218749"/>
          </a:xfrm>
        </p:spPr>
        <p:txBody>
          <a:bodyPr>
            <a:normAutofit/>
          </a:bodyPr>
          <a:lstStyle>
            <a:lvl1pPr>
              <a:defRPr sz="1400"/>
            </a:lvl1pPr>
          </a:lstStyle>
          <a:p>
            <a:pPr lvl="0"/>
            <a:r>
              <a:rPr lang="en-CA"/>
              <a:t>TIP: To adjust the visible image area, first select the image, click “Format” then click “Crop” and finally drag the image itself to the desired view.</a:t>
            </a:r>
          </a:p>
          <a:p>
            <a:pPr lvl="0"/>
            <a:r>
              <a:rPr lang="en-CA"/>
              <a:t>To add page numbers, click “Insert” then click “Header and Footer”, check the “Slide Numbers” box and finally click “Apply” or “Apply to all” (Note only informative slides will have numbers, title or quote pages do not).</a:t>
            </a:r>
            <a:br>
              <a:rPr lang="en-CA"/>
            </a:br>
            <a:br>
              <a:rPr lang="en-CA"/>
            </a:br>
            <a:r>
              <a:rPr lang="en-CA"/>
              <a:t>This text will not appear in your presentation, but you can delete this instructional text box if you wish.</a:t>
            </a:r>
            <a:endParaRPr lang="en-US"/>
          </a:p>
        </p:txBody>
      </p:sp>
      <p:pic>
        <p:nvPicPr>
          <p:cNvPr id="13" name="Picture 12">
            <a:extLst>
              <a:ext uri="{FF2B5EF4-FFF2-40B4-BE49-F238E27FC236}">
                <a16:creationId xmlns:a16="http://schemas.microsoft.com/office/drawing/2014/main" id="{C9C6FF1D-F970-7642-86F2-22B8DBDDAE9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6" name="Slide Number Placeholder 15">
            <a:extLst>
              <a:ext uri="{FF2B5EF4-FFF2-40B4-BE49-F238E27FC236}">
                <a16:creationId xmlns:a16="http://schemas.microsoft.com/office/drawing/2014/main" id="{5ACFB35D-0254-C84B-9DF8-DE2FC9722752}"/>
              </a:ext>
            </a:extLst>
          </p:cNvPr>
          <p:cNvSpPr>
            <a:spLocks noGrp="1"/>
          </p:cNvSpPr>
          <p:nvPr>
            <p:ph type="sldNum" sz="quarter" idx="14"/>
          </p:nvPr>
        </p:nvSpPr>
        <p:spPr>
          <a:xfrm>
            <a:off x="4937760" y="6267472"/>
            <a:ext cx="960120" cy="365125"/>
          </a:xfrm>
          <a:prstGeom prst="rect">
            <a:avLst/>
          </a:prstGeom>
        </p:spPr>
        <p:txBody>
          <a:bodyPr anchor="ctr"/>
          <a:lstStyle>
            <a:lvl1pPr algn="r">
              <a:defRPr sz="1100">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3333834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Narrow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6450874" cy="1143000"/>
          </a:xfrm>
        </p:spPr>
        <p:txBody>
          <a:bodyPr>
            <a:noAutofit/>
          </a:bodyPr>
          <a:lstStyle>
            <a:lvl1pPr>
              <a:defRPr/>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654"/>
            <a:ext cx="5120640" cy="3897938"/>
          </a:xfrm>
          <a:prstGeom prst="rect">
            <a:avLst/>
          </a:prstGeom>
        </p:spPr>
        <p:txBody>
          <a:bodyPr>
            <a:noAutofit/>
          </a:bodyPr>
          <a:lstStyle>
            <a:lvl1pPr>
              <a:defRPr/>
            </a:lvl1pPr>
          </a:lstStyle>
          <a:p>
            <a:pPr lvl="0"/>
            <a:r>
              <a:rPr lang="en-US"/>
              <a:t>Enter text here</a:t>
            </a:r>
          </a:p>
          <a:p>
            <a:pPr lvl="0"/>
            <a:r>
              <a:rPr lang="en-US"/>
              <a:t>Enter text here</a:t>
            </a:r>
          </a:p>
          <a:p>
            <a:pPr lvl="0"/>
            <a:r>
              <a:rPr lang="en-US"/>
              <a:t>Enter text here</a:t>
            </a:r>
          </a:p>
        </p:txBody>
      </p:sp>
      <p:sp>
        <p:nvSpPr>
          <p:cNvPr id="11" name="Picture Placeholder 10">
            <a:extLst>
              <a:ext uri="{FF2B5EF4-FFF2-40B4-BE49-F238E27FC236}">
                <a16:creationId xmlns:a16="http://schemas.microsoft.com/office/drawing/2014/main" id="{1731FF2A-AA2E-4EEB-B9B1-C4901180FE38}"/>
              </a:ext>
            </a:extLst>
          </p:cNvPr>
          <p:cNvSpPr>
            <a:spLocks noGrp="1"/>
          </p:cNvSpPr>
          <p:nvPr>
            <p:ph type="pic" sz="quarter" idx="11" hasCustomPrompt="1"/>
          </p:nvPr>
        </p:nvSpPr>
        <p:spPr>
          <a:xfrm>
            <a:off x="7293428" y="-1"/>
            <a:ext cx="4767943" cy="6858000"/>
          </a:xfrm>
          <a:prstGeom prst="rect">
            <a:avLst/>
          </a:prstGeom>
          <a:noFill/>
        </p:spPr>
        <p:txBody>
          <a:bodyPr/>
          <a:lstStyle>
            <a:lvl1pPr>
              <a:defRPr/>
            </a:lvl1pPr>
          </a:lstStyle>
          <a:p>
            <a:r>
              <a:rPr lang="en-CA"/>
              <a:t>Click icon to insert new image.</a:t>
            </a:r>
          </a:p>
        </p:txBody>
      </p:sp>
      <p:pic>
        <p:nvPicPr>
          <p:cNvPr id="7" name="Picture 6">
            <a:extLst>
              <a:ext uri="{FF2B5EF4-FFF2-40B4-BE49-F238E27FC236}">
                <a16:creationId xmlns:a16="http://schemas.microsoft.com/office/drawing/2014/main" id="{B30A7EA4-70F6-AA44-B2CA-1E286F2BEC8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9" name="Slide Number Placeholder 15">
            <a:extLst>
              <a:ext uri="{FF2B5EF4-FFF2-40B4-BE49-F238E27FC236}">
                <a16:creationId xmlns:a16="http://schemas.microsoft.com/office/drawing/2014/main" id="{B4561CFC-A8A9-E64D-BAAB-1CB23B4D156F}"/>
              </a:ext>
            </a:extLst>
          </p:cNvPr>
          <p:cNvSpPr>
            <a:spLocks noGrp="1"/>
          </p:cNvSpPr>
          <p:nvPr>
            <p:ph type="sldNum" sz="quarter" idx="14"/>
          </p:nvPr>
        </p:nvSpPr>
        <p:spPr>
          <a:xfrm>
            <a:off x="6039394" y="6267472"/>
            <a:ext cx="960120" cy="365125"/>
          </a:xfrm>
          <a:prstGeom prst="rect">
            <a:avLst/>
          </a:prstGeom>
        </p:spPr>
        <p:txBody>
          <a:bodyPr anchor="ctr"/>
          <a:lstStyle>
            <a:lvl1pPr algn="r">
              <a:defRPr sz="1100">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1614065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ars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5D0059-6319-4318-A4BF-9CD31EB9D0A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D637F15-E900-4DDC-8E04-835ED083880C}"/>
              </a:ext>
            </a:extLst>
          </p:cNvPr>
          <p:cNvSpPr>
            <a:spLocks noGrp="1"/>
          </p:cNvSpPr>
          <p:nvPr>
            <p:ph type="ctrTitle" hasCustomPrompt="1"/>
          </p:nvPr>
        </p:nvSpPr>
        <p:spPr>
          <a:xfrm>
            <a:off x="1421282" y="2075089"/>
            <a:ext cx="6183163" cy="1937072"/>
          </a:xfrm>
        </p:spPr>
        <p:txBody>
          <a:bodyPr anchor="t">
            <a:noAutofit/>
          </a:bodyPr>
          <a:lstStyle>
            <a:lvl1pPr algn="l">
              <a:lnSpc>
                <a:spcPct val="90000"/>
              </a:lnSpc>
              <a:defRPr sz="5800">
                <a:solidFill>
                  <a:srgbClr val="D57E00"/>
                </a:solidFill>
              </a:defRPr>
            </a:lvl1pPr>
          </a:lstStyle>
          <a:p>
            <a:r>
              <a:rPr lang="en-US"/>
              <a:t>Main Title of Presentation</a:t>
            </a:r>
            <a:endParaRPr lang="en-CA"/>
          </a:p>
        </p:txBody>
      </p:sp>
      <p:sp>
        <p:nvSpPr>
          <p:cNvPr id="21" name="Text Placeholder 20">
            <a:extLst>
              <a:ext uri="{FF2B5EF4-FFF2-40B4-BE49-F238E27FC236}">
                <a16:creationId xmlns:a16="http://schemas.microsoft.com/office/drawing/2014/main" id="{B10CC366-FD6B-433E-9D93-9F0605409CB8}"/>
              </a:ext>
            </a:extLst>
          </p:cNvPr>
          <p:cNvSpPr>
            <a:spLocks noGrp="1"/>
          </p:cNvSpPr>
          <p:nvPr>
            <p:ph type="body" sz="quarter" idx="12" hasCustomPrompt="1"/>
          </p:nvPr>
        </p:nvSpPr>
        <p:spPr>
          <a:xfrm>
            <a:off x="1486599" y="4327173"/>
            <a:ext cx="6117845" cy="820879"/>
          </a:xfrm>
        </p:spPr>
        <p:txBody>
          <a:bodyPr>
            <a:noAutofit/>
          </a:bodyPr>
          <a:lstStyle>
            <a:lvl1pPr marL="0" indent="0">
              <a:lnSpc>
                <a:spcPct val="100000"/>
              </a:lnSpc>
              <a:spcBef>
                <a:spcPts val="0"/>
              </a:spcBef>
              <a:buNone/>
              <a:defRPr sz="1600">
                <a:solidFill>
                  <a:schemeClr val="accent5"/>
                </a:solidFill>
              </a:defRPr>
            </a:lvl1pPr>
            <a:lvl4pPr>
              <a:defRPr/>
            </a:lvl4pPr>
          </a:lstStyle>
          <a:p>
            <a:pPr lvl="0"/>
            <a:r>
              <a:rPr lang="en-US"/>
              <a:t>Presenter Name – Accreditation(s),</a:t>
            </a:r>
            <a:br>
              <a:rPr lang="en-US"/>
            </a:br>
            <a:r>
              <a:rPr lang="en-US"/>
              <a:t>Title</a:t>
            </a:r>
          </a:p>
        </p:txBody>
      </p:sp>
      <p:sp>
        <p:nvSpPr>
          <p:cNvPr id="17" name="Subtitle 2">
            <a:extLst>
              <a:ext uri="{FF2B5EF4-FFF2-40B4-BE49-F238E27FC236}">
                <a16:creationId xmlns:a16="http://schemas.microsoft.com/office/drawing/2014/main" id="{2CBAEAED-949E-CA4A-BFAC-A4996377E843}"/>
              </a:ext>
            </a:extLst>
          </p:cNvPr>
          <p:cNvSpPr>
            <a:spLocks noGrp="1"/>
          </p:cNvSpPr>
          <p:nvPr>
            <p:ph type="subTitle" idx="1" hasCustomPrompt="1"/>
          </p:nvPr>
        </p:nvSpPr>
        <p:spPr>
          <a:xfrm>
            <a:off x="1486598" y="1454059"/>
            <a:ext cx="6117846" cy="228600"/>
          </a:xfrm>
        </p:spPr>
        <p:txBody>
          <a:bodyPr tIns="0" bIns="0">
            <a:noAutofit/>
          </a:bodyPr>
          <a:lstStyle>
            <a:lvl1pPr marL="0" indent="0" algn="l">
              <a:lnSpc>
                <a:spcPct val="90000"/>
              </a:lnSpc>
              <a:spcBef>
                <a:spcPts val="0"/>
              </a:spcBef>
              <a:buNone/>
              <a:defRPr sz="1600" b="1" cap="all" spc="5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ORGANIZATION PRESENTING TO</a:t>
            </a:r>
          </a:p>
        </p:txBody>
      </p:sp>
      <p:sp>
        <p:nvSpPr>
          <p:cNvPr id="18" name="Text Placeholder 18">
            <a:extLst>
              <a:ext uri="{FF2B5EF4-FFF2-40B4-BE49-F238E27FC236}">
                <a16:creationId xmlns:a16="http://schemas.microsoft.com/office/drawing/2014/main" id="{58659813-B73B-7844-964B-406BE822F0D5}"/>
              </a:ext>
            </a:extLst>
          </p:cNvPr>
          <p:cNvSpPr>
            <a:spLocks noGrp="1"/>
          </p:cNvSpPr>
          <p:nvPr>
            <p:ph type="body" sz="quarter" idx="11" hasCustomPrompt="1"/>
          </p:nvPr>
        </p:nvSpPr>
        <p:spPr>
          <a:xfrm>
            <a:off x="1486597" y="1724192"/>
            <a:ext cx="6117845" cy="228600"/>
          </a:xfrm>
        </p:spPr>
        <p:txBody>
          <a:bodyPr tIns="0" bIns="0">
            <a:noAutofit/>
          </a:bodyPr>
          <a:lstStyle>
            <a:lvl1pPr marL="0" indent="0">
              <a:lnSpc>
                <a:spcPct val="100000"/>
              </a:lnSpc>
              <a:spcBef>
                <a:spcPts val="0"/>
              </a:spcBef>
              <a:buNone/>
              <a:defRPr sz="1600" cap="all" spc="50" baseline="0">
                <a:solidFill>
                  <a:schemeClr val="accent2"/>
                </a:solidFill>
              </a:defRPr>
            </a:lvl1pPr>
            <a:lvl2pPr>
              <a:lnSpc>
                <a:spcPct val="100000"/>
              </a:lnSpc>
              <a:spcBef>
                <a:spcPts val="0"/>
              </a:spcBef>
              <a:defRPr sz="1400" b="0" cap="all" spc="50" baseline="0">
                <a:solidFill>
                  <a:schemeClr val="accent2"/>
                </a:solidFill>
              </a:defRPr>
            </a:lvl2pPr>
            <a:lvl5pPr>
              <a:defRPr b="0" cap="all" baseline="0">
                <a:solidFill>
                  <a:schemeClr val="accent2"/>
                </a:solidFill>
              </a:defRPr>
            </a:lvl5pPr>
          </a:lstStyle>
          <a:p>
            <a:pPr lvl="0"/>
            <a:r>
              <a:rPr lang="en-US"/>
              <a:t>DATE OF PRESENTATION</a:t>
            </a:r>
          </a:p>
          <a:p>
            <a:pPr lvl="1"/>
            <a:endParaRPr lang="en-CA"/>
          </a:p>
        </p:txBody>
      </p:sp>
      <p:pic>
        <p:nvPicPr>
          <p:cNvPr id="20" name="Picture 19">
            <a:extLst>
              <a:ext uri="{FF2B5EF4-FFF2-40B4-BE49-F238E27FC236}">
                <a16:creationId xmlns:a16="http://schemas.microsoft.com/office/drawing/2014/main" id="{B437089F-177C-B248-A33B-FA91811993E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spTree>
    <p:extLst>
      <p:ext uri="{BB962C8B-B14F-4D97-AF65-F5344CB8AC3E}">
        <p14:creationId xmlns:p14="http://schemas.microsoft.com/office/powerpoint/2010/main" val="35760818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_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9397-A0F8-4BBD-93B0-63642A890833}"/>
              </a:ext>
            </a:extLst>
          </p:cNvPr>
          <p:cNvSpPr>
            <a:spLocks noGrp="1"/>
          </p:cNvSpPr>
          <p:nvPr>
            <p:ph type="title"/>
          </p:nvPr>
        </p:nvSpPr>
        <p:spPr>
          <a:xfrm>
            <a:off x="548640" y="676656"/>
            <a:ext cx="10707624" cy="717169"/>
          </a:xfrm>
        </p:spPr>
        <p:txBody>
          <a:bodyPr/>
          <a:lstStyle/>
          <a:p>
            <a:r>
              <a:rPr lang="en-US"/>
              <a:t>Click to edit Master title style</a:t>
            </a:r>
            <a:endParaRPr lang="en-CA"/>
          </a:p>
        </p:txBody>
      </p:sp>
      <p:sp>
        <p:nvSpPr>
          <p:cNvPr id="8" name="Content Placeholder 7">
            <a:extLst>
              <a:ext uri="{FF2B5EF4-FFF2-40B4-BE49-F238E27FC236}">
                <a16:creationId xmlns:a16="http://schemas.microsoft.com/office/drawing/2014/main" id="{EE1285B7-AC6F-4B65-B29A-D8C02D9E411A}"/>
              </a:ext>
            </a:extLst>
          </p:cNvPr>
          <p:cNvSpPr>
            <a:spLocks noGrp="1"/>
          </p:cNvSpPr>
          <p:nvPr>
            <p:ph sz="quarter" idx="10" hasCustomPrompt="1"/>
          </p:nvPr>
        </p:nvSpPr>
        <p:spPr>
          <a:xfrm>
            <a:off x="549275" y="1393825"/>
            <a:ext cx="9585325" cy="4103461"/>
          </a:xfrm>
          <a:prstGeom prst="rect">
            <a:avLst/>
          </a:prstGeom>
          <a:noFill/>
        </p:spPr>
        <p:txBody>
          <a:bodyPr/>
          <a:lstStyle>
            <a:lvl1pPr>
              <a:defRPr/>
            </a:lvl1pPr>
          </a:lstStyle>
          <a:p>
            <a:pPr lvl="0"/>
            <a:r>
              <a:rPr lang="en-US"/>
              <a:t>Click one of the icons below to change the content.</a:t>
            </a:r>
          </a:p>
        </p:txBody>
      </p:sp>
      <p:sp>
        <p:nvSpPr>
          <p:cNvPr id="7" name="Text Placeholder 9">
            <a:extLst>
              <a:ext uri="{FF2B5EF4-FFF2-40B4-BE49-F238E27FC236}">
                <a16:creationId xmlns:a16="http://schemas.microsoft.com/office/drawing/2014/main" id="{1FE43ED5-E028-0042-B4B3-C3541405E8FD}"/>
              </a:ext>
            </a:extLst>
          </p:cNvPr>
          <p:cNvSpPr>
            <a:spLocks noGrp="1"/>
          </p:cNvSpPr>
          <p:nvPr>
            <p:ph type="body" sz="quarter" idx="11" hasCustomPrompt="1"/>
          </p:nvPr>
        </p:nvSpPr>
        <p:spPr>
          <a:xfrm>
            <a:off x="549274" y="5605463"/>
            <a:ext cx="981351" cy="327025"/>
          </a:xfrm>
        </p:spPr>
        <p:txBody>
          <a:bodyPr/>
          <a:lstStyle>
            <a:lvl1pPr marL="0" indent="0">
              <a:buNone/>
              <a:defRPr sz="1400" b="1"/>
            </a:lvl1pPr>
          </a:lstStyle>
          <a:p>
            <a:pPr lvl="0"/>
            <a:r>
              <a:rPr lang="en-US"/>
              <a:t>Figure #:</a:t>
            </a:r>
          </a:p>
        </p:txBody>
      </p:sp>
      <p:sp>
        <p:nvSpPr>
          <p:cNvPr id="9" name="Text Placeholder 9">
            <a:extLst>
              <a:ext uri="{FF2B5EF4-FFF2-40B4-BE49-F238E27FC236}">
                <a16:creationId xmlns:a16="http://schemas.microsoft.com/office/drawing/2014/main" id="{9FDB3E7C-6DAF-2F4A-BB45-99724E5BF83D}"/>
              </a:ext>
            </a:extLst>
          </p:cNvPr>
          <p:cNvSpPr>
            <a:spLocks noGrp="1"/>
          </p:cNvSpPr>
          <p:nvPr>
            <p:ph type="body" sz="quarter" idx="12" hasCustomPrompt="1"/>
          </p:nvPr>
        </p:nvSpPr>
        <p:spPr>
          <a:xfrm>
            <a:off x="1530625" y="5605463"/>
            <a:ext cx="8645974" cy="327025"/>
          </a:xfrm>
        </p:spPr>
        <p:txBody>
          <a:bodyPr>
            <a:normAutofit/>
          </a:bodyPr>
          <a:lstStyle>
            <a:lvl1pPr marL="0" indent="0">
              <a:buNone/>
              <a:defRPr sz="1400" b="0"/>
            </a:lvl1pPr>
          </a:lstStyle>
          <a:p>
            <a:pPr lvl="0"/>
            <a:r>
              <a:rPr lang="en-US"/>
              <a:t>Caption</a:t>
            </a:r>
          </a:p>
        </p:txBody>
      </p:sp>
      <p:pic>
        <p:nvPicPr>
          <p:cNvPr id="12" name="Picture 11">
            <a:extLst>
              <a:ext uri="{FF2B5EF4-FFF2-40B4-BE49-F238E27FC236}">
                <a16:creationId xmlns:a16="http://schemas.microsoft.com/office/drawing/2014/main" id="{B74301B2-4AA7-E942-920B-0D49359AFCF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4" name="Slide Number Placeholder 15">
            <a:extLst>
              <a:ext uri="{FF2B5EF4-FFF2-40B4-BE49-F238E27FC236}">
                <a16:creationId xmlns:a16="http://schemas.microsoft.com/office/drawing/2014/main" id="{FA4D704F-31C0-4A4C-900F-F463B4677ADD}"/>
              </a:ext>
            </a:extLst>
          </p:cNvPr>
          <p:cNvSpPr>
            <a:spLocks noGrp="1"/>
          </p:cNvSpPr>
          <p:nvPr>
            <p:ph type="sldNum" sz="quarter" idx="14"/>
          </p:nvPr>
        </p:nvSpPr>
        <p:spPr>
          <a:xfrm>
            <a:off x="10296144" y="6267472"/>
            <a:ext cx="960120" cy="365125"/>
          </a:xfrm>
          <a:prstGeom prst="rect">
            <a:avLst/>
          </a:prstGeom>
        </p:spPr>
        <p:txBody>
          <a:bodyPr anchor="ctr"/>
          <a:lstStyle>
            <a:lvl1pPr algn="r">
              <a:defRPr sz="1100">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3825054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Project Desc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31FF2A-AA2E-4EEB-B9B1-C4901180FE38}"/>
              </a:ext>
            </a:extLst>
          </p:cNvPr>
          <p:cNvSpPr>
            <a:spLocks noGrp="1"/>
          </p:cNvSpPr>
          <p:nvPr>
            <p:ph type="pic" sz="quarter" idx="11" hasCustomPrompt="1"/>
          </p:nvPr>
        </p:nvSpPr>
        <p:spPr>
          <a:xfrm>
            <a:off x="4898571" y="10159"/>
            <a:ext cx="7188654" cy="6858000"/>
          </a:xfrm>
          <a:noFill/>
        </p:spPr>
        <p:txBody>
          <a:bodyPr/>
          <a:lstStyle>
            <a:lvl1pPr>
              <a:defRPr>
                <a:solidFill>
                  <a:schemeClr val="tx1"/>
                </a:solidFill>
              </a:defRPr>
            </a:lvl1pPr>
          </a:lstStyle>
          <a:p>
            <a:r>
              <a:rPr lang="en-CA"/>
              <a:t>Click icon to insert new image.</a:t>
            </a:r>
          </a:p>
        </p:txBody>
      </p:sp>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4132217" cy="1143000"/>
          </a:xfrm>
        </p:spPr>
        <p:txBody>
          <a:bodyPr>
            <a:noAutofit/>
          </a:bodyPr>
          <a:lstStyle>
            <a:lvl1pPr>
              <a:defRPr/>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200"/>
            <a:ext cx="3840480" cy="3898392"/>
          </a:xfrm>
        </p:spPr>
        <p:txBody>
          <a:bodyPr>
            <a:noAutofit/>
          </a:bodyPr>
          <a:lstStyle>
            <a:lvl1pPr>
              <a:defRPr/>
            </a:lvl1pPr>
          </a:lstStyle>
          <a:p>
            <a:pPr lvl="0"/>
            <a:r>
              <a:rPr lang="en-US"/>
              <a:t>Enter text here</a:t>
            </a:r>
          </a:p>
          <a:p>
            <a:pPr lvl="0"/>
            <a:r>
              <a:rPr lang="en-US"/>
              <a:t>Enter text here</a:t>
            </a:r>
          </a:p>
          <a:p>
            <a:pPr lvl="0"/>
            <a:r>
              <a:rPr lang="en-US"/>
              <a:t>Enter text here</a:t>
            </a:r>
          </a:p>
        </p:txBody>
      </p:sp>
      <p:pic>
        <p:nvPicPr>
          <p:cNvPr id="9" name="Picture 8">
            <a:extLst>
              <a:ext uri="{FF2B5EF4-FFF2-40B4-BE49-F238E27FC236}">
                <a16:creationId xmlns:a16="http://schemas.microsoft.com/office/drawing/2014/main" id="{025608D2-2ACB-104A-A9ED-F64658CB48D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2" name="Slide Number Placeholder 15">
            <a:extLst>
              <a:ext uri="{FF2B5EF4-FFF2-40B4-BE49-F238E27FC236}">
                <a16:creationId xmlns:a16="http://schemas.microsoft.com/office/drawing/2014/main" id="{2EB02448-52F9-5C46-9881-E998D274F4DD}"/>
              </a:ext>
            </a:extLst>
          </p:cNvPr>
          <p:cNvSpPr>
            <a:spLocks noGrp="1"/>
          </p:cNvSpPr>
          <p:nvPr>
            <p:ph type="sldNum" sz="quarter" idx="14"/>
          </p:nvPr>
        </p:nvSpPr>
        <p:spPr>
          <a:xfrm>
            <a:off x="3720737" y="6267472"/>
            <a:ext cx="960120" cy="365125"/>
          </a:xfrm>
          <a:prstGeom prst="rect">
            <a:avLst/>
          </a:prstGeom>
        </p:spPr>
        <p:txBody>
          <a:bodyPr anchor="ctr"/>
          <a:lstStyle>
            <a:lvl1pPr algn="r">
              <a:defRPr sz="1100">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15869338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Imag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49FCC76C-36A4-4AE5-B0A0-716E5ED6175C}"/>
              </a:ext>
            </a:extLst>
          </p:cNvPr>
          <p:cNvSpPr>
            <a:spLocks noGrp="1"/>
          </p:cNvSpPr>
          <p:nvPr>
            <p:ph type="pic" sz="quarter" idx="11" hasCustomPrompt="1"/>
          </p:nvPr>
        </p:nvSpPr>
        <p:spPr>
          <a:xfrm>
            <a:off x="4898571" y="-1"/>
            <a:ext cx="7188654" cy="6858000"/>
          </a:xfrm>
          <a:prstGeom prst="rect">
            <a:avLst/>
          </a:prstGeom>
          <a:noFill/>
        </p:spPr>
        <p:txBody>
          <a:bodyPr/>
          <a:lstStyle>
            <a:lvl1pPr>
              <a:defRPr/>
            </a:lvl1pPr>
          </a:lstStyle>
          <a:p>
            <a:r>
              <a:rPr lang="en-CA"/>
              <a:t>Click icon to insert new image. Right-click to change picture.</a:t>
            </a:r>
          </a:p>
        </p:txBody>
      </p:sp>
      <p:sp>
        <p:nvSpPr>
          <p:cNvPr id="14" name="Text Placeholder 2">
            <a:extLst>
              <a:ext uri="{FF2B5EF4-FFF2-40B4-BE49-F238E27FC236}">
                <a16:creationId xmlns:a16="http://schemas.microsoft.com/office/drawing/2014/main" id="{51A3EE70-36F3-0040-B193-4A6783562702}"/>
              </a:ext>
            </a:extLst>
          </p:cNvPr>
          <p:cNvSpPr>
            <a:spLocks noGrp="1"/>
          </p:cNvSpPr>
          <p:nvPr>
            <p:ph type="body" idx="1" hasCustomPrompt="1"/>
          </p:nvPr>
        </p:nvSpPr>
        <p:spPr>
          <a:xfrm>
            <a:off x="537938" y="692379"/>
            <a:ext cx="4110264" cy="657450"/>
          </a:xfrm>
        </p:spPr>
        <p:txBody>
          <a:bodyPr>
            <a:noAutofit/>
          </a:bodyPr>
          <a:lstStyle>
            <a:lvl1pPr marL="0" indent="0">
              <a:lnSpc>
                <a:spcPct val="100000"/>
              </a:lnSpc>
              <a:spcBef>
                <a:spcPts val="0"/>
              </a:spcBef>
              <a:buNone/>
              <a:defRPr sz="1600" b="1" cap="all" spc="50" baseline="0">
                <a:solidFill>
                  <a:srgbClr val="AFAFA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Main Title of Presentation</a:t>
            </a:r>
          </a:p>
        </p:txBody>
      </p:sp>
      <p:sp>
        <p:nvSpPr>
          <p:cNvPr id="15" name="Text Placeholder 8">
            <a:extLst>
              <a:ext uri="{FF2B5EF4-FFF2-40B4-BE49-F238E27FC236}">
                <a16:creationId xmlns:a16="http://schemas.microsoft.com/office/drawing/2014/main" id="{8471354B-427D-FE4C-AA6E-5CC578DF1AAE}"/>
              </a:ext>
            </a:extLst>
          </p:cNvPr>
          <p:cNvSpPr>
            <a:spLocks noGrp="1"/>
          </p:cNvSpPr>
          <p:nvPr>
            <p:ph type="body" sz="quarter" idx="10" hasCustomPrompt="1"/>
          </p:nvPr>
        </p:nvSpPr>
        <p:spPr>
          <a:xfrm>
            <a:off x="538162" y="2728070"/>
            <a:ext cx="4110039" cy="538163"/>
          </a:xfrm>
        </p:spPr>
        <p:txBody>
          <a:bodyPr>
            <a:normAutofit/>
          </a:bodyPr>
          <a:lstStyle>
            <a:lvl1pPr marL="0" indent="0">
              <a:buNone/>
              <a:defRPr sz="2400" b="0">
                <a:solidFill>
                  <a:srgbClr val="3E5BC7"/>
                </a:solidFill>
              </a:defRPr>
            </a:lvl1pPr>
          </a:lstStyle>
          <a:p>
            <a:pPr lvl="0"/>
            <a:r>
              <a:rPr lang="en-US"/>
              <a:t>email@rdh.com</a:t>
            </a:r>
          </a:p>
        </p:txBody>
      </p:sp>
      <p:sp>
        <p:nvSpPr>
          <p:cNvPr id="16" name="TextBox 15">
            <a:extLst>
              <a:ext uri="{FF2B5EF4-FFF2-40B4-BE49-F238E27FC236}">
                <a16:creationId xmlns:a16="http://schemas.microsoft.com/office/drawing/2014/main" id="{30B7FCE7-BFFC-AD4D-AB29-DC55D5DEFA5D}"/>
              </a:ext>
            </a:extLst>
          </p:cNvPr>
          <p:cNvSpPr txBox="1"/>
          <p:nvPr userDrawn="1"/>
        </p:nvSpPr>
        <p:spPr>
          <a:xfrm>
            <a:off x="516166" y="3596630"/>
            <a:ext cx="2198914" cy="461665"/>
          </a:xfrm>
          <a:prstGeom prst="rect">
            <a:avLst/>
          </a:prstGeom>
          <a:noFill/>
        </p:spPr>
        <p:txBody>
          <a:bodyPr wrap="square" rtlCol="0">
            <a:spAutoFit/>
          </a:bodyPr>
          <a:lstStyle/>
          <a:p>
            <a:r>
              <a:rPr lang="en-CA" sz="2400" b="1">
                <a:solidFill>
                  <a:srgbClr val="3E5BC7"/>
                </a:solidFill>
              </a:rPr>
              <a:t>rdh.com</a:t>
            </a:r>
          </a:p>
        </p:txBody>
      </p:sp>
      <p:sp>
        <p:nvSpPr>
          <p:cNvPr id="17" name="TextBox 16">
            <a:extLst>
              <a:ext uri="{FF2B5EF4-FFF2-40B4-BE49-F238E27FC236}">
                <a16:creationId xmlns:a16="http://schemas.microsoft.com/office/drawing/2014/main" id="{669D125B-006E-5147-9820-F89A7FC83E6D}"/>
              </a:ext>
            </a:extLst>
          </p:cNvPr>
          <p:cNvSpPr txBox="1"/>
          <p:nvPr userDrawn="1"/>
        </p:nvSpPr>
        <p:spPr>
          <a:xfrm>
            <a:off x="527052" y="3403295"/>
            <a:ext cx="2083709" cy="307777"/>
          </a:xfrm>
          <a:prstGeom prst="rect">
            <a:avLst/>
          </a:prstGeom>
          <a:noFill/>
        </p:spPr>
        <p:txBody>
          <a:bodyPr wrap="square" rtlCol="0">
            <a:spAutoFit/>
          </a:bodyPr>
          <a:lstStyle/>
          <a:p>
            <a:r>
              <a:rPr lang="en-CA" sz="1400"/>
              <a:t>Learn more at</a:t>
            </a:r>
          </a:p>
        </p:txBody>
      </p:sp>
      <p:pic>
        <p:nvPicPr>
          <p:cNvPr id="18" name="Picture 17">
            <a:extLst>
              <a:ext uri="{FF2B5EF4-FFF2-40B4-BE49-F238E27FC236}">
                <a16:creationId xmlns:a16="http://schemas.microsoft.com/office/drawing/2014/main" id="{331E301A-836F-0544-95BC-035870CD2AD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9" name="TextBox 8">
            <a:extLst>
              <a:ext uri="{FF2B5EF4-FFF2-40B4-BE49-F238E27FC236}">
                <a16:creationId xmlns:a16="http://schemas.microsoft.com/office/drawing/2014/main" id="{000445BA-522C-4EEC-B131-789016ABDB56}"/>
              </a:ext>
            </a:extLst>
          </p:cNvPr>
          <p:cNvSpPr txBox="1"/>
          <p:nvPr userDrawn="1"/>
        </p:nvSpPr>
        <p:spPr>
          <a:xfrm>
            <a:off x="537938" y="1349829"/>
            <a:ext cx="4110039" cy="1243417"/>
          </a:xfrm>
          <a:prstGeom prst="rect">
            <a:avLst/>
          </a:prstGeom>
          <a:noFill/>
        </p:spPr>
        <p:txBody>
          <a:bodyPr wrap="square" lIns="0" rtlCol="0">
            <a:spAutoFit/>
          </a:bodyPr>
          <a:lstStyle/>
          <a:p>
            <a:pPr>
              <a:lnSpc>
                <a:spcPct val="85000"/>
              </a:lnSpc>
            </a:pPr>
            <a:r>
              <a:rPr lang="en-US" sz="4400" b="1"/>
              <a:t>Discussion </a:t>
            </a:r>
            <a:br>
              <a:rPr lang="en-US" sz="4400" b="1"/>
            </a:br>
            <a:r>
              <a:rPr lang="en-US" sz="4400" b="1"/>
              <a:t>+ Questions</a:t>
            </a:r>
            <a:endParaRPr lang="en-CA" sz="4400" b="1"/>
          </a:p>
        </p:txBody>
      </p:sp>
      <p:pic>
        <p:nvPicPr>
          <p:cNvPr id="10" name="Picture 9">
            <a:extLst>
              <a:ext uri="{FF2B5EF4-FFF2-40B4-BE49-F238E27FC236}">
                <a16:creationId xmlns:a16="http://schemas.microsoft.com/office/drawing/2014/main" id="{95277182-5F15-47DA-BA2C-F5C127B46C5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99026" y="4650203"/>
            <a:ext cx="270000" cy="270000"/>
          </a:xfrm>
          <a:prstGeom prst="rect">
            <a:avLst/>
          </a:prstGeom>
        </p:spPr>
      </p:pic>
      <p:pic>
        <p:nvPicPr>
          <p:cNvPr id="11" name="Picture 10">
            <a:extLst>
              <a:ext uri="{FF2B5EF4-FFF2-40B4-BE49-F238E27FC236}">
                <a16:creationId xmlns:a16="http://schemas.microsoft.com/office/drawing/2014/main" id="{9B63CE3E-68A3-4BB5-9EB9-9705074FEB93}"/>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3527" y="5013699"/>
            <a:ext cx="421100" cy="306000"/>
          </a:xfrm>
          <a:prstGeom prst="rect">
            <a:avLst/>
          </a:prstGeom>
        </p:spPr>
      </p:pic>
      <p:sp>
        <p:nvSpPr>
          <p:cNvPr id="19" name="TextBox 18">
            <a:extLst>
              <a:ext uri="{FF2B5EF4-FFF2-40B4-BE49-F238E27FC236}">
                <a16:creationId xmlns:a16="http://schemas.microsoft.com/office/drawing/2014/main" id="{D629636B-6A00-4A45-A8E9-D79B81AA83A5}"/>
              </a:ext>
            </a:extLst>
          </p:cNvPr>
          <p:cNvSpPr txBox="1"/>
          <p:nvPr userDrawn="1"/>
        </p:nvSpPr>
        <p:spPr>
          <a:xfrm>
            <a:off x="924225" y="5028200"/>
            <a:ext cx="37289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a:solidFill>
                  <a:schemeClr val="tx1"/>
                </a:solidFill>
                <a:effectLst/>
                <a:latin typeface="+mn-lt"/>
                <a:ea typeface="+mn-ea"/>
                <a:cs typeface="+mn-cs"/>
              </a:rPr>
              <a:t>@</a:t>
            </a:r>
            <a:r>
              <a:rPr lang="en-CA" sz="1200" u="none" kern="1200" err="1">
                <a:solidFill>
                  <a:schemeClr val="tx1"/>
                </a:solidFill>
                <a:effectLst/>
                <a:latin typeface="+mn-lt"/>
                <a:ea typeface="+mn-ea"/>
                <a:cs typeface="+mn-cs"/>
              </a:rPr>
              <a:t>RDHBuildings</a:t>
            </a:r>
            <a:endParaRPr lang="en-CA" sz="1200" u="none" kern="1200">
              <a:solidFill>
                <a:schemeClr val="tx1"/>
              </a:solidFill>
              <a:effectLst/>
              <a:latin typeface="+mn-lt"/>
              <a:ea typeface="+mn-ea"/>
              <a:cs typeface="+mn-cs"/>
            </a:endParaRPr>
          </a:p>
        </p:txBody>
      </p:sp>
      <p:sp>
        <p:nvSpPr>
          <p:cNvPr id="20" name="TextBox 19">
            <a:extLst>
              <a:ext uri="{FF2B5EF4-FFF2-40B4-BE49-F238E27FC236}">
                <a16:creationId xmlns:a16="http://schemas.microsoft.com/office/drawing/2014/main" id="{38C22AA6-F310-4993-BFDD-0256BFB5D5D9}"/>
              </a:ext>
            </a:extLst>
          </p:cNvPr>
          <p:cNvSpPr txBox="1"/>
          <p:nvPr userDrawn="1"/>
        </p:nvSpPr>
        <p:spPr>
          <a:xfrm>
            <a:off x="922041" y="4646703"/>
            <a:ext cx="37457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a:solidFill>
                  <a:schemeClr val="tx1"/>
                </a:solidFill>
                <a:effectLst/>
                <a:latin typeface="+mn-lt"/>
                <a:ea typeface="+mn-ea"/>
                <a:cs typeface="+mn-cs"/>
              </a:rPr>
              <a:t>RDH Building Science</a:t>
            </a:r>
          </a:p>
        </p:txBody>
      </p:sp>
    </p:spTree>
    <p:extLst>
      <p:ext uri="{BB962C8B-B14F-4D97-AF65-F5344CB8AC3E}">
        <p14:creationId xmlns:p14="http://schemas.microsoft.com/office/powerpoint/2010/main" val="1036562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Bar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DD9129D9-FD8D-B349-9F84-D9F431BA5381}"/>
              </a:ext>
            </a:extLst>
          </p:cNvPr>
          <p:cNvSpPr>
            <a:spLocks noGrp="1"/>
          </p:cNvSpPr>
          <p:nvPr>
            <p:ph type="body" idx="1" hasCustomPrompt="1"/>
          </p:nvPr>
        </p:nvSpPr>
        <p:spPr>
          <a:xfrm>
            <a:off x="1482727" y="1503057"/>
            <a:ext cx="6006644" cy="657450"/>
          </a:xfrm>
        </p:spPr>
        <p:txBody>
          <a:bodyPr>
            <a:noAutofit/>
          </a:bodyPr>
          <a:lstStyle>
            <a:lvl1pPr marL="0" indent="0">
              <a:lnSpc>
                <a:spcPct val="100000"/>
              </a:lnSpc>
              <a:spcBef>
                <a:spcPts val="0"/>
              </a:spcBef>
              <a:buNone/>
              <a:defRPr sz="1600" b="1" cap="all" spc="50" baseline="0">
                <a:solidFill>
                  <a:srgbClr val="AFAFA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Main Title of Presentation</a:t>
            </a:r>
          </a:p>
        </p:txBody>
      </p:sp>
      <p:sp>
        <p:nvSpPr>
          <p:cNvPr id="14" name="Text Placeholder 8">
            <a:extLst>
              <a:ext uri="{FF2B5EF4-FFF2-40B4-BE49-F238E27FC236}">
                <a16:creationId xmlns:a16="http://schemas.microsoft.com/office/drawing/2014/main" id="{9E591551-1B41-C642-BCC0-7C59FFEE11F5}"/>
              </a:ext>
            </a:extLst>
          </p:cNvPr>
          <p:cNvSpPr>
            <a:spLocks noGrp="1"/>
          </p:cNvSpPr>
          <p:nvPr>
            <p:ph type="body" sz="quarter" idx="10" hasCustomPrompt="1"/>
          </p:nvPr>
        </p:nvSpPr>
        <p:spPr>
          <a:xfrm>
            <a:off x="1482727" y="3680472"/>
            <a:ext cx="6006642" cy="538163"/>
          </a:xfrm>
        </p:spPr>
        <p:txBody>
          <a:bodyPr>
            <a:normAutofit/>
          </a:bodyPr>
          <a:lstStyle>
            <a:lvl1pPr marL="0" indent="0">
              <a:buNone/>
              <a:defRPr sz="2400" b="0">
                <a:solidFill>
                  <a:schemeClr val="tx1"/>
                </a:solidFill>
              </a:defRPr>
            </a:lvl1pPr>
          </a:lstStyle>
          <a:p>
            <a:pPr lvl="0"/>
            <a:r>
              <a:rPr lang="en-US"/>
              <a:t>email@rdh.com</a:t>
            </a:r>
          </a:p>
        </p:txBody>
      </p:sp>
      <p:sp>
        <p:nvSpPr>
          <p:cNvPr id="15" name="TextBox 14">
            <a:extLst>
              <a:ext uri="{FF2B5EF4-FFF2-40B4-BE49-F238E27FC236}">
                <a16:creationId xmlns:a16="http://schemas.microsoft.com/office/drawing/2014/main" id="{1F535FDC-8AEF-A246-A115-0BD91C5D6110}"/>
              </a:ext>
            </a:extLst>
          </p:cNvPr>
          <p:cNvSpPr txBox="1"/>
          <p:nvPr userDrawn="1"/>
        </p:nvSpPr>
        <p:spPr>
          <a:xfrm>
            <a:off x="1450069" y="4696088"/>
            <a:ext cx="2198914" cy="461665"/>
          </a:xfrm>
          <a:prstGeom prst="rect">
            <a:avLst/>
          </a:prstGeom>
          <a:noFill/>
        </p:spPr>
        <p:txBody>
          <a:bodyPr wrap="square" rtlCol="0">
            <a:spAutoFit/>
          </a:bodyPr>
          <a:lstStyle/>
          <a:p>
            <a:r>
              <a:rPr lang="en-CA" sz="2400" b="1">
                <a:solidFill>
                  <a:srgbClr val="3E5BC7"/>
                </a:solidFill>
              </a:rPr>
              <a:t>rdh.com</a:t>
            </a:r>
          </a:p>
        </p:txBody>
      </p:sp>
      <p:sp>
        <p:nvSpPr>
          <p:cNvPr id="16" name="TextBox 15">
            <a:extLst>
              <a:ext uri="{FF2B5EF4-FFF2-40B4-BE49-F238E27FC236}">
                <a16:creationId xmlns:a16="http://schemas.microsoft.com/office/drawing/2014/main" id="{58089DAF-15A1-2E46-8358-324813D33BB7}"/>
              </a:ext>
            </a:extLst>
          </p:cNvPr>
          <p:cNvSpPr txBox="1"/>
          <p:nvPr userDrawn="1"/>
        </p:nvSpPr>
        <p:spPr>
          <a:xfrm>
            <a:off x="1450069" y="4502753"/>
            <a:ext cx="2083709" cy="307777"/>
          </a:xfrm>
          <a:prstGeom prst="rect">
            <a:avLst/>
          </a:prstGeom>
          <a:noFill/>
        </p:spPr>
        <p:txBody>
          <a:bodyPr wrap="square" rtlCol="0">
            <a:spAutoFit/>
          </a:bodyPr>
          <a:lstStyle/>
          <a:p>
            <a:r>
              <a:rPr lang="en-CA" sz="1400"/>
              <a:t>Learn more at</a:t>
            </a:r>
          </a:p>
        </p:txBody>
      </p:sp>
      <p:pic>
        <p:nvPicPr>
          <p:cNvPr id="17" name="Picture 16">
            <a:extLst>
              <a:ext uri="{FF2B5EF4-FFF2-40B4-BE49-F238E27FC236}">
                <a16:creationId xmlns:a16="http://schemas.microsoft.com/office/drawing/2014/main" id="{11556C41-0CE1-9744-8E1E-6CCBFDC893F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pic>
        <p:nvPicPr>
          <p:cNvPr id="9" name="Picture 8">
            <a:extLst>
              <a:ext uri="{FF2B5EF4-FFF2-40B4-BE49-F238E27FC236}">
                <a16:creationId xmlns:a16="http://schemas.microsoft.com/office/drawing/2014/main" id="{73BF348D-8F46-4138-8B25-C49C252A64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538225" y="5353222"/>
            <a:ext cx="270000" cy="270000"/>
          </a:xfrm>
          <a:prstGeom prst="rect">
            <a:avLst/>
          </a:prstGeom>
        </p:spPr>
      </p:pic>
      <p:pic>
        <p:nvPicPr>
          <p:cNvPr id="10" name="Picture 9">
            <a:extLst>
              <a:ext uri="{FF2B5EF4-FFF2-40B4-BE49-F238E27FC236}">
                <a16:creationId xmlns:a16="http://schemas.microsoft.com/office/drawing/2014/main" id="{B131AADE-2245-48AC-AE71-0A39E3C18D37}"/>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482726" y="5716718"/>
            <a:ext cx="421100" cy="306000"/>
          </a:xfrm>
          <a:prstGeom prst="rect">
            <a:avLst/>
          </a:prstGeom>
        </p:spPr>
      </p:pic>
      <p:sp>
        <p:nvSpPr>
          <p:cNvPr id="11" name="TextBox 10">
            <a:extLst>
              <a:ext uri="{FF2B5EF4-FFF2-40B4-BE49-F238E27FC236}">
                <a16:creationId xmlns:a16="http://schemas.microsoft.com/office/drawing/2014/main" id="{0F01973E-036B-45C2-A34D-4306540DBA43}"/>
              </a:ext>
            </a:extLst>
          </p:cNvPr>
          <p:cNvSpPr txBox="1"/>
          <p:nvPr userDrawn="1"/>
        </p:nvSpPr>
        <p:spPr>
          <a:xfrm>
            <a:off x="1863424" y="5731219"/>
            <a:ext cx="37289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a:solidFill>
                  <a:schemeClr val="tx1"/>
                </a:solidFill>
                <a:effectLst/>
                <a:latin typeface="+mn-lt"/>
                <a:ea typeface="+mn-ea"/>
                <a:cs typeface="+mn-cs"/>
              </a:rPr>
              <a:t>@</a:t>
            </a:r>
            <a:r>
              <a:rPr lang="en-CA" sz="1200" u="none" kern="1200" err="1">
                <a:solidFill>
                  <a:schemeClr val="tx1"/>
                </a:solidFill>
                <a:effectLst/>
                <a:latin typeface="+mn-lt"/>
                <a:ea typeface="+mn-ea"/>
                <a:cs typeface="+mn-cs"/>
              </a:rPr>
              <a:t>RDHBuildings</a:t>
            </a:r>
            <a:endParaRPr lang="en-CA" sz="1200" u="none" kern="1200">
              <a:solidFill>
                <a:schemeClr val="tx1"/>
              </a:solidFill>
              <a:effectLst/>
              <a:latin typeface="+mn-lt"/>
              <a:ea typeface="+mn-ea"/>
              <a:cs typeface="+mn-cs"/>
            </a:endParaRPr>
          </a:p>
        </p:txBody>
      </p:sp>
      <p:sp>
        <p:nvSpPr>
          <p:cNvPr id="12" name="TextBox 11">
            <a:extLst>
              <a:ext uri="{FF2B5EF4-FFF2-40B4-BE49-F238E27FC236}">
                <a16:creationId xmlns:a16="http://schemas.microsoft.com/office/drawing/2014/main" id="{1649AD8A-2EB9-48C8-8A4A-9715160476AF}"/>
              </a:ext>
            </a:extLst>
          </p:cNvPr>
          <p:cNvSpPr txBox="1"/>
          <p:nvPr userDrawn="1"/>
        </p:nvSpPr>
        <p:spPr>
          <a:xfrm>
            <a:off x="1861240" y="5349722"/>
            <a:ext cx="37457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a:solidFill>
                  <a:schemeClr val="tx1"/>
                </a:solidFill>
                <a:effectLst/>
                <a:latin typeface="+mn-lt"/>
                <a:ea typeface="+mn-ea"/>
                <a:cs typeface="+mn-cs"/>
              </a:rPr>
              <a:t>RDH Building Science</a:t>
            </a:r>
          </a:p>
        </p:txBody>
      </p:sp>
      <p:sp>
        <p:nvSpPr>
          <p:cNvPr id="18" name="TextBox 17">
            <a:extLst>
              <a:ext uri="{FF2B5EF4-FFF2-40B4-BE49-F238E27FC236}">
                <a16:creationId xmlns:a16="http://schemas.microsoft.com/office/drawing/2014/main" id="{18354D28-8EE9-4413-AD2D-7C05E0C9C50C}"/>
              </a:ext>
            </a:extLst>
          </p:cNvPr>
          <p:cNvSpPr txBox="1"/>
          <p:nvPr userDrawn="1"/>
        </p:nvSpPr>
        <p:spPr>
          <a:xfrm>
            <a:off x="1482726" y="2115654"/>
            <a:ext cx="6006645" cy="1609671"/>
          </a:xfrm>
          <a:prstGeom prst="rect">
            <a:avLst/>
          </a:prstGeom>
          <a:noFill/>
        </p:spPr>
        <p:txBody>
          <a:bodyPr wrap="square" l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5800" b="1">
                <a:solidFill>
                  <a:srgbClr val="3E5BC7"/>
                </a:solidFill>
              </a:rPr>
              <a:t>Discussion </a:t>
            </a:r>
            <a:br>
              <a:rPr lang="en-US" sz="5800" b="1">
                <a:solidFill>
                  <a:srgbClr val="3E5BC7"/>
                </a:solidFill>
              </a:rPr>
            </a:br>
            <a:r>
              <a:rPr lang="en-US" sz="5800" b="1">
                <a:solidFill>
                  <a:srgbClr val="3E5BC7"/>
                </a:solidFill>
              </a:rPr>
              <a:t>+ Questions</a:t>
            </a:r>
            <a:endParaRPr lang="en-CA" sz="5800" b="1" u="none" kern="1200">
              <a:solidFill>
                <a:srgbClr val="3E5BC7"/>
              </a:solidFill>
              <a:effectLst/>
              <a:latin typeface="+mn-lt"/>
              <a:ea typeface="+mn-ea"/>
              <a:cs typeface="+mn-cs"/>
            </a:endParaRPr>
          </a:p>
        </p:txBody>
      </p:sp>
    </p:spTree>
    <p:extLst>
      <p:ext uri="{BB962C8B-B14F-4D97-AF65-F5344CB8AC3E}">
        <p14:creationId xmlns:p14="http://schemas.microsoft.com/office/powerpoint/2010/main" val="400623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C57550-D500-4E9D-A9F3-34B71700AAEF}"/>
              </a:ext>
            </a:extLst>
          </p:cNvPr>
          <p:cNvSpPr/>
          <p:nvPr userDrawn="1"/>
        </p:nvSpPr>
        <p:spPr>
          <a:xfrm>
            <a:off x="0" y="0"/>
            <a:ext cx="4746171" cy="6858000"/>
          </a:xfrm>
          <a:prstGeom prst="rect">
            <a:avLst/>
          </a:prstGeom>
          <a:solidFill>
            <a:srgbClr val="3E5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D8DB1389-D8B9-4B6A-829F-74EA54021ED0}"/>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495618" y="0"/>
            <a:ext cx="3565072" cy="3447143"/>
          </a:xfrm>
          <a:prstGeom prst="rect">
            <a:avLst/>
          </a:prstGeom>
        </p:spPr>
      </p:pic>
      <p:pic>
        <p:nvPicPr>
          <p:cNvPr id="6" name="Picture 5">
            <a:extLst>
              <a:ext uri="{FF2B5EF4-FFF2-40B4-BE49-F238E27FC236}">
                <a16:creationId xmlns:a16="http://schemas.microsoft.com/office/drawing/2014/main" id="{EFBDEB67-3770-40F0-BDCA-2DD48AAE1AA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4746171" y="3447143"/>
            <a:ext cx="3749447" cy="3410856"/>
          </a:xfrm>
          <a:prstGeom prst="rect">
            <a:avLst/>
          </a:prstGeom>
        </p:spPr>
      </p:pic>
      <p:sp>
        <p:nvSpPr>
          <p:cNvPr id="7" name="TextBox 6">
            <a:extLst>
              <a:ext uri="{FF2B5EF4-FFF2-40B4-BE49-F238E27FC236}">
                <a16:creationId xmlns:a16="http://schemas.microsoft.com/office/drawing/2014/main" id="{373BA399-803C-4BD7-AFE4-D77EFCCC8FDB}"/>
              </a:ext>
            </a:extLst>
          </p:cNvPr>
          <p:cNvSpPr txBox="1"/>
          <p:nvPr userDrawn="1"/>
        </p:nvSpPr>
        <p:spPr>
          <a:xfrm>
            <a:off x="5142412" y="445818"/>
            <a:ext cx="3130731" cy="2369880"/>
          </a:xfrm>
          <a:prstGeom prst="rect">
            <a:avLst/>
          </a:prstGeom>
          <a:noFill/>
        </p:spPr>
        <p:txBody>
          <a:bodyPr wrap="square" rtlCol="0">
            <a:spAutoFit/>
          </a:bodyPr>
          <a:lstStyle/>
          <a:p>
            <a:r>
              <a:rPr lang="en-US" b="1"/>
              <a:t>RDH Technical Library</a:t>
            </a:r>
          </a:p>
          <a:p>
            <a:endParaRPr lang="en-US"/>
          </a:p>
          <a:p>
            <a:r>
              <a:rPr lang="en-US" sz="1600"/>
              <a:t>Building enclosure articles, conference papers, presentations, research reports, quick guides + technical bulletins</a:t>
            </a:r>
          </a:p>
          <a:p>
            <a:endParaRPr lang="en-US" sz="1600"/>
          </a:p>
          <a:p>
            <a:r>
              <a:rPr lang="en-US" sz="1600" u="sng">
                <a:solidFill>
                  <a:srgbClr val="3E5BC7"/>
                </a:solidFill>
              </a:rPr>
              <a:t>rdh.com/technical-library</a:t>
            </a:r>
            <a:endParaRPr lang="en-CA" sz="1600" u="sng">
              <a:solidFill>
                <a:srgbClr val="3E5BC7"/>
              </a:solidFill>
            </a:endParaRPr>
          </a:p>
        </p:txBody>
      </p:sp>
      <p:sp>
        <p:nvSpPr>
          <p:cNvPr id="8" name="TextBox 7">
            <a:extLst>
              <a:ext uri="{FF2B5EF4-FFF2-40B4-BE49-F238E27FC236}">
                <a16:creationId xmlns:a16="http://schemas.microsoft.com/office/drawing/2014/main" id="{04A4A72A-946A-4FAA-8B1A-A6AF2902B9CE}"/>
              </a:ext>
            </a:extLst>
          </p:cNvPr>
          <p:cNvSpPr txBox="1"/>
          <p:nvPr userDrawn="1"/>
        </p:nvSpPr>
        <p:spPr>
          <a:xfrm>
            <a:off x="8857567" y="4336964"/>
            <a:ext cx="2884715" cy="1631216"/>
          </a:xfrm>
          <a:prstGeom prst="rect">
            <a:avLst/>
          </a:prstGeom>
          <a:noFill/>
        </p:spPr>
        <p:txBody>
          <a:bodyPr wrap="square" rtlCol="0">
            <a:spAutoFit/>
          </a:bodyPr>
          <a:lstStyle/>
          <a:p>
            <a:r>
              <a:rPr lang="en-US" b="1"/>
              <a:t>Learn Building Science</a:t>
            </a:r>
          </a:p>
          <a:p>
            <a:endParaRPr lang="en-US"/>
          </a:p>
          <a:p>
            <a:r>
              <a:rPr lang="en-US" sz="1600">
                <a:solidFill>
                  <a:srgbClr val="222222"/>
                </a:solidFill>
                <a:latin typeface="Arial" panose="020B0604020202020204" pitchFamily="34" charset="0"/>
              </a:rPr>
              <a:t>L</a:t>
            </a:r>
            <a:r>
              <a:rPr lang="en-US" sz="1600" b="0" i="0">
                <a:solidFill>
                  <a:srgbClr val="222222"/>
                </a:solidFill>
                <a:effectLst/>
                <a:latin typeface="Arial" panose="020B0604020202020204" pitchFamily="34" charset="0"/>
              </a:rPr>
              <a:t>ive events, guides, courses + more!</a:t>
            </a:r>
          </a:p>
          <a:p>
            <a:endParaRPr lang="en-US" sz="1600"/>
          </a:p>
          <a:p>
            <a:r>
              <a:rPr lang="en-US" sz="1600" u="sng">
                <a:solidFill>
                  <a:srgbClr val="3E5BC7"/>
                </a:solidFill>
              </a:rPr>
              <a:t>learnbuildingscience.com</a:t>
            </a:r>
            <a:endParaRPr lang="en-CA" sz="1600" u="sng">
              <a:solidFill>
                <a:srgbClr val="3E5BC7"/>
              </a:solidFill>
            </a:endParaRPr>
          </a:p>
        </p:txBody>
      </p:sp>
      <p:cxnSp>
        <p:nvCxnSpPr>
          <p:cNvPr id="9" name="Straight Connector 8">
            <a:extLst>
              <a:ext uri="{FF2B5EF4-FFF2-40B4-BE49-F238E27FC236}">
                <a16:creationId xmlns:a16="http://schemas.microsoft.com/office/drawing/2014/main" id="{E11F698A-D09A-4568-8900-9ADE0C003679}"/>
              </a:ext>
            </a:extLst>
          </p:cNvPr>
          <p:cNvCxnSpPr/>
          <p:nvPr userDrawn="1"/>
        </p:nvCxnSpPr>
        <p:spPr>
          <a:xfrm>
            <a:off x="1213757" y="3744686"/>
            <a:ext cx="20846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2052C5-279B-4B39-BCEB-B8BCB0E669C5}"/>
              </a:ext>
            </a:extLst>
          </p:cNvPr>
          <p:cNvSpPr txBox="1"/>
          <p:nvPr userDrawn="1"/>
        </p:nvSpPr>
        <p:spPr>
          <a:xfrm>
            <a:off x="684000" y="2815200"/>
            <a:ext cx="3539761" cy="707886"/>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schemeClr val="bg1"/>
                </a:solidFill>
              </a:rPr>
              <a:t>Learn More</a:t>
            </a:r>
            <a:endParaRPr lang="en-CA" sz="4000" b="1" u="none" kern="1200">
              <a:solidFill>
                <a:schemeClr val="bg1"/>
              </a:solidFill>
              <a:effectLst/>
              <a:latin typeface="+mn-lt"/>
              <a:ea typeface="+mn-ea"/>
              <a:cs typeface="+mn-cs"/>
            </a:endParaRPr>
          </a:p>
        </p:txBody>
      </p:sp>
    </p:spTree>
    <p:extLst>
      <p:ext uri="{BB962C8B-B14F-4D97-AF65-F5344CB8AC3E}">
        <p14:creationId xmlns:p14="http://schemas.microsoft.com/office/powerpoint/2010/main" val="4027573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Imag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5C9BC26-F5DF-4215-BF0F-B3D2BA20C7A5}"/>
              </a:ext>
            </a:extLst>
          </p:cNvPr>
          <p:cNvSpPr>
            <a:spLocks noGrp="1"/>
          </p:cNvSpPr>
          <p:nvPr>
            <p:ph type="pic" sz="quarter" idx="10" hasCustomPrompt="1"/>
          </p:nvPr>
        </p:nvSpPr>
        <p:spPr>
          <a:xfrm>
            <a:off x="4936389" y="0"/>
            <a:ext cx="7128611" cy="6858000"/>
          </a:xfrm>
          <a:noFill/>
        </p:spPr>
        <p:txBody>
          <a:bodyPr/>
          <a:lstStyle>
            <a:lvl1pPr>
              <a:defRPr/>
            </a:lvl1pPr>
          </a:lstStyle>
          <a:p>
            <a:r>
              <a:rPr lang="en-CA"/>
              <a:t>Click icon to insert new image.</a:t>
            </a:r>
          </a:p>
        </p:txBody>
      </p:sp>
      <p:sp>
        <p:nvSpPr>
          <p:cNvPr id="9" name="Title 1">
            <a:extLst>
              <a:ext uri="{FF2B5EF4-FFF2-40B4-BE49-F238E27FC236}">
                <a16:creationId xmlns:a16="http://schemas.microsoft.com/office/drawing/2014/main" id="{BDC605BF-B54E-CD4B-9ADF-4EF71F0A6B85}"/>
              </a:ext>
            </a:extLst>
          </p:cNvPr>
          <p:cNvSpPr>
            <a:spLocks noGrp="1"/>
          </p:cNvSpPr>
          <p:nvPr>
            <p:ph type="ctrTitle" hasCustomPrompt="1"/>
          </p:nvPr>
        </p:nvSpPr>
        <p:spPr>
          <a:xfrm>
            <a:off x="516218" y="1600200"/>
            <a:ext cx="4297680" cy="1594638"/>
          </a:xfrm>
        </p:spPr>
        <p:txBody>
          <a:bodyPr anchor="t">
            <a:noAutofit/>
          </a:bodyPr>
          <a:lstStyle>
            <a:lvl1pPr algn="l">
              <a:defRPr sz="4400"/>
            </a:lvl1pPr>
          </a:lstStyle>
          <a:p>
            <a:r>
              <a:rPr lang="en-US"/>
              <a:t>Main Title of Presentation</a:t>
            </a:r>
            <a:endParaRPr lang="en-CA"/>
          </a:p>
        </p:txBody>
      </p:sp>
      <p:sp>
        <p:nvSpPr>
          <p:cNvPr id="10" name="Subtitle 2">
            <a:extLst>
              <a:ext uri="{FF2B5EF4-FFF2-40B4-BE49-F238E27FC236}">
                <a16:creationId xmlns:a16="http://schemas.microsoft.com/office/drawing/2014/main" id="{B282DABE-91EB-6A46-BA00-CB24443B026B}"/>
              </a:ext>
            </a:extLst>
          </p:cNvPr>
          <p:cNvSpPr>
            <a:spLocks noGrp="1"/>
          </p:cNvSpPr>
          <p:nvPr>
            <p:ph type="subTitle" idx="1" hasCustomPrompt="1"/>
          </p:nvPr>
        </p:nvSpPr>
        <p:spPr>
          <a:xfrm>
            <a:off x="516218" y="984602"/>
            <a:ext cx="4297680" cy="228600"/>
          </a:xfrm>
        </p:spPr>
        <p:txBody>
          <a:bodyPr tIns="0" bIns="0">
            <a:noAutofit/>
          </a:bodyPr>
          <a:lstStyle>
            <a:lvl1pPr marL="0" indent="0" algn="l">
              <a:lnSpc>
                <a:spcPct val="90000"/>
              </a:lnSpc>
              <a:spcBef>
                <a:spcPts val="0"/>
              </a:spcBef>
              <a:buNone/>
              <a:defRPr sz="1600" b="1" cap="all" spc="5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ORGANIZATION PRESENTING TO</a:t>
            </a:r>
          </a:p>
        </p:txBody>
      </p:sp>
      <p:sp>
        <p:nvSpPr>
          <p:cNvPr id="12" name="Text Placeholder 18">
            <a:extLst>
              <a:ext uri="{FF2B5EF4-FFF2-40B4-BE49-F238E27FC236}">
                <a16:creationId xmlns:a16="http://schemas.microsoft.com/office/drawing/2014/main" id="{8C99FFD0-FF08-5F45-852F-D6B8C0ECDB38}"/>
              </a:ext>
            </a:extLst>
          </p:cNvPr>
          <p:cNvSpPr>
            <a:spLocks noGrp="1"/>
          </p:cNvSpPr>
          <p:nvPr>
            <p:ph type="body" sz="quarter" idx="11" hasCustomPrompt="1"/>
          </p:nvPr>
        </p:nvSpPr>
        <p:spPr>
          <a:xfrm>
            <a:off x="516218" y="1254735"/>
            <a:ext cx="4297680" cy="228600"/>
          </a:xfrm>
        </p:spPr>
        <p:txBody>
          <a:bodyPr tIns="0" bIns="0">
            <a:noAutofit/>
          </a:bodyPr>
          <a:lstStyle>
            <a:lvl1pPr marL="0" indent="0">
              <a:lnSpc>
                <a:spcPct val="100000"/>
              </a:lnSpc>
              <a:spcBef>
                <a:spcPts val="0"/>
              </a:spcBef>
              <a:buNone/>
              <a:defRPr sz="1600" cap="all" spc="50" baseline="0">
                <a:solidFill>
                  <a:srgbClr val="BABF10"/>
                </a:solidFill>
              </a:defRPr>
            </a:lvl1pPr>
            <a:lvl2pPr>
              <a:lnSpc>
                <a:spcPct val="100000"/>
              </a:lnSpc>
              <a:spcBef>
                <a:spcPts val="0"/>
              </a:spcBef>
              <a:defRPr sz="1400" b="0" cap="all" spc="50" baseline="0">
                <a:solidFill>
                  <a:schemeClr val="accent2"/>
                </a:solidFill>
              </a:defRPr>
            </a:lvl2pPr>
            <a:lvl5pPr>
              <a:defRPr b="0" cap="all" baseline="0">
                <a:solidFill>
                  <a:schemeClr val="accent2"/>
                </a:solidFill>
              </a:defRPr>
            </a:lvl5pPr>
          </a:lstStyle>
          <a:p>
            <a:pPr lvl="0"/>
            <a:r>
              <a:rPr lang="en-US"/>
              <a:t>DATE OF PRESENTATION</a:t>
            </a:r>
          </a:p>
          <a:p>
            <a:pPr lvl="1"/>
            <a:endParaRPr lang="en-CA"/>
          </a:p>
        </p:txBody>
      </p:sp>
      <p:sp>
        <p:nvSpPr>
          <p:cNvPr id="14" name="Text Placeholder 8">
            <a:extLst>
              <a:ext uri="{FF2B5EF4-FFF2-40B4-BE49-F238E27FC236}">
                <a16:creationId xmlns:a16="http://schemas.microsoft.com/office/drawing/2014/main" id="{2E0E2586-8F84-B743-9515-6CA916E8B99C}"/>
              </a:ext>
            </a:extLst>
          </p:cNvPr>
          <p:cNvSpPr>
            <a:spLocks noGrp="1"/>
          </p:cNvSpPr>
          <p:nvPr>
            <p:ph type="body" sz="quarter" idx="13" hasCustomPrompt="1"/>
          </p:nvPr>
        </p:nvSpPr>
        <p:spPr>
          <a:xfrm>
            <a:off x="5118100" y="617538"/>
            <a:ext cx="3340100" cy="5734050"/>
          </a:xfrm>
        </p:spPr>
        <p:txBody>
          <a:bodyPr>
            <a:normAutofit/>
          </a:bodyPr>
          <a:lstStyle>
            <a:lvl1pPr>
              <a:defRPr sz="1400"/>
            </a:lvl1pPr>
          </a:lstStyle>
          <a:p>
            <a:pPr lvl="0"/>
            <a:r>
              <a:rPr lang="en-CA"/>
              <a:t>TIP: How to change the accent colour for a slide: </a:t>
            </a:r>
            <a:br>
              <a:rPr lang="en-CA"/>
            </a:br>
            <a:br>
              <a:rPr lang="en-CA"/>
            </a:br>
            <a:r>
              <a:rPr lang="en-CA"/>
              <a:t>PC: Right-click the slide thumbnail and choose the same layout from one of the other colour layouts (i.e. to change from Orange to Blue, “Title Slide Image” under “RDH Orange Theme” would be changed to “Title Slide Image” under “RDH Blue Theme”). </a:t>
            </a:r>
            <a:br>
              <a:rPr lang="en-CA"/>
            </a:br>
            <a:br>
              <a:rPr lang="en-CA"/>
            </a:br>
            <a:r>
              <a:rPr lang="en-CA"/>
              <a:t>Mac: Click the “Layout” drop down button from the “Home” tab and choose the same layout from one of the other colour layouts.</a:t>
            </a:r>
            <a:br>
              <a:rPr lang="en-CA"/>
            </a:br>
            <a:br>
              <a:rPr lang="en-CA"/>
            </a:br>
            <a:r>
              <a:rPr lang="en-CA"/>
              <a:t>This text will not appear in your presentation, but you can delete this instructional text box if you wish.</a:t>
            </a:r>
            <a:endParaRPr lang="en-US"/>
          </a:p>
        </p:txBody>
      </p:sp>
      <p:sp>
        <p:nvSpPr>
          <p:cNvPr id="15" name="Text Placeholder 20">
            <a:extLst>
              <a:ext uri="{FF2B5EF4-FFF2-40B4-BE49-F238E27FC236}">
                <a16:creationId xmlns:a16="http://schemas.microsoft.com/office/drawing/2014/main" id="{494A8D63-8A43-7A45-A764-296BC68D4EB1}"/>
              </a:ext>
            </a:extLst>
          </p:cNvPr>
          <p:cNvSpPr>
            <a:spLocks noGrp="1"/>
          </p:cNvSpPr>
          <p:nvPr>
            <p:ph type="body" sz="quarter" idx="12" hasCustomPrompt="1"/>
          </p:nvPr>
        </p:nvSpPr>
        <p:spPr>
          <a:xfrm>
            <a:off x="516217" y="3311952"/>
            <a:ext cx="4297680" cy="746254"/>
          </a:xfrm>
        </p:spPr>
        <p:txBody>
          <a:bodyPr>
            <a:noAutofit/>
          </a:bodyPr>
          <a:lstStyle>
            <a:lvl1pPr marL="0" indent="0">
              <a:lnSpc>
                <a:spcPct val="100000"/>
              </a:lnSpc>
              <a:spcBef>
                <a:spcPts val="0"/>
              </a:spcBef>
              <a:buNone/>
              <a:defRPr sz="1800"/>
            </a:lvl1pPr>
            <a:lvl4pPr>
              <a:defRPr/>
            </a:lvl4pPr>
          </a:lstStyle>
          <a:p>
            <a:pPr lvl="0"/>
            <a:r>
              <a:rPr lang="en-US"/>
              <a:t>Presenter Name – Accreditation(s),</a:t>
            </a:r>
            <a:br>
              <a:rPr lang="en-US"/>
            </a:br>
            <a:r>
              <a:rPr lang="en-US"/>
              <a:t>Title</a:t>
            </a:r>
          </a:p>
        </p:txBody>
      </p:sp>
      <p:pic>
        <p:nvPicPr>
          <p:cNvPr id="17" name="Picture 16">
            <a:extLst>
              <a:ext uri="{FF2B5EF4-FFF2-40B4-BE49-F238E27FC236}">
                <a16:creationId xmlns:a16="http://schemas.microsoft.com/office/drawing/2014/main" id="{7FE6DE9D-E145-E84C-9D98-CDF6894B35C9}"/>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spTree>
    <p:extLst>
      <p:ext uri="{BB962C8B-B14F-4D97-AF65-F5344CB8AC3E}">
        <p14:creationId xmlns:p14="http://schemas.microsoft.com/office/powerpoint/2010/main" val="22367282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Bars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5D0059-6319-4318-A4BF-9CD31EB9D0A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A7E29059-56AC-424C-A191-DA588D725112}"/>
              </a:ext>
            </a:extLst>
          </p:cNvPr>
          <p:cNvSpPr>
            <a:spLocks noGrp="1"/>
          </p:cNvSpPr>
          <p:nvPr>
            <p:ph type="ctrTitle" hasCustomPrompt="1"/>
          </p:nvPr>
        </p:nvSpPr>
        <p:spPr>
          <a:xfrm>
            <a:off x="1421282" y="2075089"/>
            <a:ext cx="6183163" cy="1937072"/>
          </a:xfrm>
        </p:spPr>
        <p:txBody>
          <a:bodyPr anchor="t">
            <a:noAutofit/>
          </a:bodyPr>
          <a:lstStyle>
            <a:lvl1pPr algn="l">
              <a:lnSpc>
                <a:spcPct val="90000"/>
              </a:lnSpc>
              <a:defRPr sz="5800">
                <a:solidFill>
                  <a:srgbClr val="BABF10"/>
                </a:solidFill>
              </a:defRPr>
            </a:lvl1pPr>
          </a:lstStyle>
          <a:p>
            <a:r>
              <a:rPr lang="en-US"/>
              <a:t>Main Title of Presentation</a:t>
            </a:r>
            <a:endParaRPr lang="en-CA"/>
          </a:p>
        </p:txBody>
      </p:sp>
      <p:sp>
        <p:nvSpPr>
          <p:cNvPr id="15" name="Text Placeholder 20">
            <a:extLst>
              <a:ext uri="{FF2B5EF4-FFF2-40B4-BE49-F238E27FC236}">
                <a16:creationId xmlns:a16="http://schemas.microsoft.com/office/drawing/2014/main" id="{ABF434CD-0D1A-5849-B6CE-8B904E170C3B}"/>
              </a:ext>
            </a:extLst>
          </p:cNvPr>
          <p:cNvSpPr>
            <a:spLocks noGrp="1"/>
          </p:cNvSpPr>
          <p:nvPr>
            <p:ph type="body" sz="quarter" idx="12" hasCustomPrompt="1"/>
          </p:nvPr>
        </p:nvSpPr>
        <p:spPr>
          <a:xfrm>
            <a:off x="1486599" y="4327173"/>
            <a:ext cx="6117845" cy="820879"/>
          </a:xfrm>
        </p:spPr>
        <p:txBody>
          <a:bodyPr>
            <a:noAutofit/>
          </a:bodyPr>
          <a:lstStyle>
            <a:lvl1pPr marL="0" indent="0">
              <a:lnSpc>
                <a:spcPct val="100000"/>
              </a:lnSpc>
              <a:spcBef>
                <a:spcPts val="0"/>
              </a:spcBef>
              <a:buNone/>
              <a:defRPr sz="1600">
                <a:solidFill>
                  <a:schemeClr val="accent5"/>
                </a:solidFill>
              </a:defRPr>
            </a:lvl1pPr>
            <a:lvl4pPr>
              <a:defRPr/>
            </a:lvl4pPr>
          </a:lstStyle>
          <a:p>
            <a:pPr lvl="0"/>
            <a:r>
              <a:rPr lang="en-US"/>
              <a:t>Presenter Name – Accreditation(s),</a:t>
            </a:r>
            <a:br>
              <a:rPr lang="en-US"/>
            </a:br>
            <a:r>
              <a:rPr lang="en-US"/>
              <a:t>Title</a:t>
            </a:r>
          </a:p>
        </p:txBody>
      </p:sp>
      <p:sp>
        <p:nvSpPr>
          <p:cNvPr id="18" name="Subtitle 2">
            <a:extLst>
              <a:ext uri="{FF2B5EF4-FFF2-40B4-BE49-F238E27FC236}">
                <a16:creationId xmlns:a16="http://schemas.microsoft.com/office/drawing/2014/main" id="{2B9D9F0B-D200-7C46-A86D-2D95A7BEAB7E}"/>
              </a:ext>
            </a:extLst>
          </p:cNvPr>
          <p:cNvSpPr>
            <a:spLocks noGrp="1"/>
          </p:cNvSpPr>
          <p:nvPr>
            <p:ph type="subTitle" idx="1" hasCustomPrompt="1"/>
          </p:nvPr>
        </p:nvSpPr>
        <p:spPr>
          <a:xfrm>
            <a:off x="1486598" y="1454059"/>
            <a:ext cx="6117846" cy="228600"/>
          </a:xfrm>
        </p:spPr>
        <p:txBody>
          <a:bodyPr tIns="0" bIns="0">
            <a:noAutofit/>
          </a:bodyPr>
          <a:lstStyle>
            <a:lvl1pPr marL="0" indent="0" algn="l">
              <a:lnSpc>
                <a:spcPct val="90000"/>
              </a:lnSpc>
              <a:spcBef>
                <a:spcPts val="0"/>
              </a:spcBef>
              <a:buNone/>
              <a:defRPr sz="1600" b="1" cap="all" spc="50" baseline="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ORGANIZATION PRESENTING TO</a:t>
            </a:r>
          </a:p>
        </p:txBody>
      </p:sp>
      <p:sp>
        <p:nvSpPr>
          <p:cNvPr id="20" name="Text Placeholder 18">
            <a:extLst>
              <a:ext uri="{FF2B5EF4-FFF2-40B4-BE49-F238E27FC236}">
                <a16:creationId xmlns:a16="http://schemas.microsoft.com/office/drawing/2014/main" id="{2B87EC07-9227-3647-A077-DB6EA80907A7}"/>
              </a:ext>
            </a:extLst>
          </p:cNvPr>
          <p:cNvSpPr>
            <a:spLocks noGrp="1"/>
          </p:cNvSpPr>
          <p:nvPr>
            <p:ph type="body" sz="quarter" idx="11" hasCustomPrompt="1"/>
          </p:nvPr>
        </p:nvSpPr>
        <p:spPr>
          <a:xfrm>
            <a:off x="1486597" y="1724192"/>
            <a:ext cx="6117845" cy="228600"/>
          </a:xfrm>
        </p:spPr>
        <p:txBody>
          <a:bodyPr tIns="0" bIns="0">
            <a:noAutofit/>
          </a:bodyPr>
          <a:lstStyle>
            <a:lvl1pPr marL="0" indent="0">
              <a:lnSpc>
                <a:spcPct val="100000"/>
              </a:lnSpc>
              <a:spcBef>
                <a:spcPts val="0"/>
              </a:spcBef>
              <a:buNone/>
              <a:defRPr sz="1600" cap="all" spc="50" baseline="0">
                <a:solidFill>
                  <a:srgbClr val="BABF10"/>
                </a:solidFill>
              </a:defRPr>
            </a:lvl1pPr>
            <a:lvl2pPr>
              <a:lnSpc>
                <a:spcPct val="100000"/>
              </a:lnSpc>
              <a:spcBef>
                <a:spcPts val="0"/>
              </a:spcBef>
              <a:defRPr sz="1400" b="0" cap="all" spc="50" baseline="0">
                <a:solidFill>
                  <a:schemeClr val="accent2"/>
                </a:solidFill>
              </a:defRPr>
            </a:lvl2pPr>
            <a:lvl5pPr>
              <a:defRPr b="0" cap="all" baseline="0">
                <a:solidFill>
                  <a:schemeClr val="accent2"/>
                </a:solidFill>
              </a:defRPr>
            </a:lvl5pPr>
          </a:lstStyle>
          <a:p>
            <a:pPr lvl="0"/>
            <a:r>
              <a:rPr lang="en-US"/>
              <a:t>DATE OF PRESENTATION</a:t>
            </a:r>
          </a:p>
          <a:p>
            <a:pPr lvl="1"/>
            <a:endParaRPr lang="en-CA"/>
          </a:p>
        </p:txBody>
      </p:sp>
      <p:pic>
        <p:nvPicPr>
          <p:cNvPr id="22" name="Picture 21">
            <a:extLst>
              <a:ext uri="{FF2B5EF4-FFF2-40B4-BE49-F238E27FC236}">
                <a16:creationId xmlns:a16="http://schemas.microsoft.com/office/drawing/2014/main" id="{C6F1495B-0062-F045-8F38-F5C5E6E5AC6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spTree>
    <p:extLst>
      <p:ext uri="{BB962C8B-B14F-4D97-AF65-F5344CB8AC3E}">
        <p14:creationId xmlns:p14="http://schemas.microsoft.com/office/powerpoint/2010/main" val="38099838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Quote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2BC971-EF20-430F-9BCC-F1A30E8095D0}"/>
              </a:ext>
            </a:extLst>
          </p:cNvPr>
          <p:cNvSpPr/>
          <p:nvPr userDrawn="1"/>
        </p:nvSpPr>
        <p:spPr>
          <a:xfrm>
            <a:off x="-4" y="-2"/>
            <a:ext cx="12070080" cy="685800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C6E85E8A-47FE-420B-B5B0-A39F4AA51320}"/>
              </a:ext>
            </a:extLst>
          </p:cNvPr>
          <p:cNvSpPr>
            <a:spLocks noGrp="1"/>
          </p:cNvSpPr>
          <p:nvPr>
            <p:ph type="title" hasCustomPrompt="1"/>
          </p:nvPr>
        </p:nvSpPr>
        <p:spPr>
          <a:xfrm>
            <a:off x="694196" y="2300184"/>
            <a:ext cx="10707624" cy="1814617"/>
          </a:xfrm>
        </p:spPr>
        <p:txBody>
          <a:bodyPr anchor="ctr">
            <a:noAutofit/>
          </a:bodyPr>
          <a:lstStyle>
            <a:lvl1pPr algn="ctr">
              <a:defRPr sz="5600">
                <a:solidFill>
                  <a:schemeClr val="bg1"/>
                </a:solidFill>
              </a:defRPr>
            </a:lvl1pPr>
          </a:lstStyle>
          <a:p>
            <a:r>
              <a:rPr lang="en-US"/>
              <a:t>Insert quote text here. </a:t>
            </a:r>
            <a:endParaRPr lang="en-CA"/>
          </a:p>
        </p:txBody>
      </p:sp>
      <p:sp>
        <p:nvSpPr>
          <p:cNvPr id="12" name="Text Placeholder 11">
            <a:extLst>
              <a:ext uri="{FF2B5EF4-FFF2-40B4-BE49-F238E27FC236}">
                <a16:creationId xmlns:a16="http://schemas.microsoft.com/office/drawing/2014/main" id="{1A0E63F2-BE28-4A0B-8D3E-A33E86D3E15F}"/>
              </a:ext>
            </a:extLst>
          </p:cNvPr>
          <p:cNvSpPr>
            <a:spLocks noGrp="1"/>
          </p:cNvSpPr>
          <p:nvPr>
            <p:ph type="body" sz="quarter" idx="10" hasCustomPrompt="1"/>
          </p:nvPr>
        </p:nvSpPr>
        <p:spPr>
          <a:xfrm>
            <a:off x="7347857" y="282575"/>
            <a:ext cx="4615543" cy="1361168"/>
          </a:xfrm>
        </p:spPr>
        <p:txBody>
          <a:bodyPr>
            <a:normAutofit/>
          </a:bodyPr>
          <a:lstStyle>
            <a:lvl1pPr>
              <a:defRPr sz="1200">
                <a:solidFill>
                  <a:schemeClr val="bg1"/>
                </a:solidFill>
              </a:defRPr>
            </a:lvl1pPr>
          </a:lstStyle>
          <a:p>
            <a:pPr lvl="0"/>
            <a:r>
              <a:rPr lang="en-US"/>
              <a:t>TIP: To change the background image, click on the Design tab and choose ‘Format Background’ from the ‘Customize’ group. Select a new image by clicking ‘File…’ under ‘Insert picture from’ and then select the replacement image.  This text will not appear in your presentation, but you can delete this instructional text box if you wish.</a:t>
            </a:r>
          </a:p>
        </p:txBody>
      </p:sp>
      <p:pic>
        <p:nvPicPr>
          <p:cNvPr id="8" name="RDH Logo">
            <a:extLst>
              <a:ext uri="{FF2B5EF4-FFF2-40B4-BE49-F238E27FC236}">
                <a16:creationId xmlns:a16="http://schemas.microsoft.com/office/drawing/2014/main" id="{6C6C87EF-99BF-1E49-92EC-CB058B0D7A5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spTree>
    <p:extLst>
      <p:ext uri="{BB962C8B-B14F-4D97-AF65-F5344CB8AC3E}">
        <p14:creationId xmlns:p14="http://schemas.microsoft.com/office/powerpoint/2010/main" val="8004490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rge Quote Ba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5E8A-47FE-420B-B5B0-A39F4AA51320}"/>
              </a:ext>
            </a:extLst>
          </p:cNvPr>
          <p:cNvSpPr>
            <a:spLocks noGrp="1"/>
          </p:cNvSpPr>
          <p:nvPr>
            <p:ph type="title" hasCustomPrompt="1"/>
          </p:nvPr>
        </p:nvSpPr>
        <p:spPr>
          <a:xfrm>
            <a:off x="694196" y="2300184"/>
            <a:ext cx="10707624" cy="1814617"/>
          </a:xfrm>
        </p:spPr>
        <p:txBody>
          <a:bodyPr anchor="ctr">
            <a:noAutofit/>
          </a:bodyPr>
          <a:lstStyle>
            <a:lvl1pPr algn="ctr">
              <a:defRPr sz="5600">
                <a:solidFill>
                  <a:srgbClr val="BABF10"/>
                </a:solidFill>
              </a:defRPr>
            </a:lvl1pPr>
          </a:lstStyle>
          <a:p>
            <a:r>
              <a:rPr lang="en-US"/>
              <a:t>Insert quote text here. </a:t>
            </a:r>
            <a:endParaRPr lang="en-CA"/>
          </a:p>
        </p:txBody>
      </p:sp>
      <p:pic>
        <p:nvPicPr>
          <p:cNvPr id="4" name="Picture 3">
            <a:extLst>
              <a:ext uri="{FF2B5EF4-FFF2-40B4-BE49-F238E27FC236}">
                <a16:creationId xmlns:a16="http://schemas.microsoft.com/office/drawing/2014/main" id="{EA14CE02-8D39-D44B-B442-AAD7D67E431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spTree>
    <p:extLst>
      <p:ext uri="{BB962C8B-B14F-4D97-AF65-F5344CB8AC3E}">
        <p14:creationId xmlns:p14="http://schemas.microsoft.com/office/powerpoint/2010/main" val="15549730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10707624" cy="1143000"/>
          </a:xfrm>
        </p:spPr>
        <p:txBody>
          <a:bodyPr>
            <a:noAutofit/>
          </a:bodyPr>
          <a:lstStyle>
            <a:lvl1pPr>
              <a:defRPr sz="3200"/>
            </a:lvl1pPr>
          </a:lstStyle>
          <a:p>
            <a:r>
              <a:rPr lang="en-US"/>
              <a:t>Enter Slide Title</a:t>
            </a:r>
            <a:endParaRPr lang="en-CA"/>
          </a:p>
        </p:txBody>
      </p:sp>
      <p:pic>
        <p:nvPicPr>
          <p:cNvPr id="10" name="Picture 9">
            <a:extLst>
              <a:ext uri="{FF2B5EF4-FFF2-40B4-BE49-F238E27FC236}">
                <a16:creationId xmlns:a16="http://schemas.microsoft.com/office/drawing/2014/main" id="{EA9C47BC-2970-7543-9090-4C0C5B0F33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7" name="Slide Number Placeholder 15">
            <a:extLst>
              <a:ext uri="{FF2B5EF4-FFF2-40B4-BE49-F238E27FC236}">
                <a16:creationId xmlns:a16="http://schemas.microsoft.com/office/drawing/2014/main" id="{A7168D36-85C1-5744-96B4-88BC28330093}"/>
              </a:ext>
            </a:extLst>
          </p:cNvPr>
          <p:cNvSpPr>
            <a:spLocks noGrp="1"/>
          </p:cNvSpPr>
          <p:nvPr>
            <p:ph type="sldNum" sz="quarter" idx="14"/>
          </p:nvPr>
        </p:nvSpPr>
        <p:spPr>
          <a:xfrm>
            <a:off x="10296144" y="6267472"/>
            <a:ext cx="960120" cy="365125"/>
          </a:xfrm>
        </p:spPr>
        <p:txBody>
          <a:bodyPr/>
          <a:lstStyle>
            <a:lvl1pPr>
              <a:defRPr>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64856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Bars Slide">
    <p:spTree>
      <p:nvGrpSpPr>
        <p:cNvPr id="1" name=""/>
        <p:cNvGrpSpPr/>
        <p:nvPr/>
      </p:nvGrpSpPr>
      <p:grpSpPr>
        <a:xfrm>
          <a:off x="0" y="0"/>
          <a:ext cx="0" cy="0"/>
          <a:chOff x="0" y="0"/>
          <a:chExt cx="0" cy="0"/>
        </a:xfrm>
      </p:grpSpPr>
      <p:pic>
        <p:nvPicPr>
          <p:cNvPr id="12" name="Picture 11" descr="A picture containing shape&#10;&#10;Description automatically generated">
            <a:extLst>
              <a:ext uri="{FF2B5EF4-FFF2-40B4-BE49-F238E27FC236}">
                <a16:creationId xmlns:a16="http://schemas.microsoft.com/office/drawing/2014/main" id="{8AFAE10F-FC44-4188-9261-942C883E0D0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51094" y="2901366"/>
            <a:ext cx="2459071" cy="530353"/>
          </a:xfrm>
          <a:prstGeom prst="rect">
            <a:avLst/>
          </a:prstGeom>
        </p:spPr>
      </p:pic>
      <p:sp>
        <p:nvSpPr>
          <p:cNvPr id="13" name="Rectangle 12">
            <a:extLst>
              <a:ext uri="{FF2B5EF4-FFF2-40B4-BE49-F238E27FC236}">
                <a16:creationId xmlns:a16="http://schemas.microsoft.com/office/drawing/2014/main" id="{4D55DF67-F962-43A4-87A1-A8350B254FB5}"/>
              </a:ext>
            </a:extLst>
          </p:cNvPr>
          <p:cNvSpPr/>
          <p:nvPr userDrawn="1"/>
        </p:nvSpPr>
        <p:spPr>
          <a:xfrm>
            <a:off x="714104" y="3574346"/>
            <a:ext cx="5185123" cy="2031325"/>
          </a:xfrm>
          <a:prstGeom prst="rect">
            <a:avLst/>
          </a:prstGeom>
        </p:spPr>
        <p:txBody>
          <a:bodyPr wrap="square">
            <a:spAutoFit/>
          </a:bodyPr>
          <a:lstStyle/>
          <a:p>
            <a:r>
              <a:rPr lang="en-US" sz="1400"/>
              <a:t>© RDH Building Science, Inc. 2021</a:t>
            </a:r>
          </a:p>
          <a:p>
            <a:endParaRPr lang="en-US" sz="1400"/>
          </a:p>
          <a:p>
            <a:r>
              <a:rPr lang="en-US" sz="1400"/>
              <a:t>All rights reserved. No part of this presentation may be reproduced or transmitted in any form by any means, electronic, mechanical, photocopy, recording, or other without prior written permission.</a:t>
            </a:r>
          </a:p>
          <a:p>
            <a:endParaRPr lang="en-US" sz="1400"/>
          </a:p>
          <a:p>
            <a:r>
              <a:rPr lang="en-US" sz="1400"/>
              <a:t>For permissions to use this content, email onlinelearning@rdh.com.</a:t>
            </a:r>
          </a:p>
        </p:txBody>
      </p:sp>
      <p:sp>
        <p:nvSpPr>
          <p:cNvPr id="15" name="Content Placeholder 3">
            <a:extLst>
              <a:ext uri="{FF2B5EF4-FFF2-40B4-BE49-F238E27FC236}">
                <a16:creationId xmlns:a16="http://schemas.microsoft.com/office/drawing/2014/main" id="{B50B6CF3-ED5E-4545-AA2E-153FEB90EA02}"/>
              </a:ext>
            </a:extLst>
          </p:cNvPr>
          <p:cNvSpPr txBox="1">
            <a:spLocks/>
          </p:cNvSpPr>
          <p:nvPr userDrawn="1"/>
        </p:nvSpPr>
        <p:spPr>
          <a:xfrm>
            <a:off x="6531429" y="2250820"/>
            <a:ext cx="4528458" cy="3474737"/>
          </a:xfrm>
          <a:prstGeom prst="rect">
            <a:avLst/>
          </a:prstGeom>
        </p:spPr>
        <p:txBody>
          <a:bodyPr/>
          <a:lstStyle>
            <a:lvl1pPr marL="274320" indent="-274320" algn="l" defTabSz="685800" rtl="0" eaLnBrk="1" latinLnBrk="0" hangingPunct="1">
              <a:lnSpc>
                <a:spcPct val="110000"/>
              </a:lnSpc>
              <a:spcBef>
                <a:spcPts val="1000"/>
              </a:spcBef>
              <a:buClr>
                <a:schemeClr val="accent3"/>
              </a:buClr>
              <a:buFont typeface="Wingdings" panose="05000000000000000000" pitchFamily="2" charset="2"/>
              <a:buChar char=""/>
              <a:defRPr sz="1800" kern="1200">
                <a:solidFill>
                  <a:schemeClr val="tx1"/>
                </a:solidFill>
                <a:latin typeface="+mn-lt"/>
                <a:ea typeface="+mn-ea"/>
                <a:cs typeface="+mn-cs"/>
              </a:defRPr>
            </a:lvl1pPr>
            <a:lvl2pPr marL="548640" indent="-274320" algn="l" defTabSz="685800" rtl="0" eaLnBrk="1" latinLnBrk="0" hangingPunct="1">
              <a:lnSpc>
                <a:spcPct val="90000"/>
              </a:lnSpc>
              <a:spcBef>
                <a:spcPts val="500"/>
              </a:spcBef>
              <a:buClr>
                <a:schemeClr val="accent3"/>
              </a:buClr>
              <a:buFont typeface="Wingdings" panose="05000000000000000000" pitchFamily="2" charset="2"/>
              <a:buChar char="à"/>
              <a:defRPr sz="1400" kern="1200" baseline="0">
                <a:solidFill>
                  <a:schemeClr val="tx1"/>
                </a:solidFill>
                <a:latin typeface="+mn-lt"/>
                <a:ea typeface="+mn-ea"/>
                <a:cs typeface="+mn-cs"/>
              </a:defRPr>
            </a:lvl2pPr>
            <a:lvl3pPr marL="822960" indent="-274320" algn="l" defTabSz="685800" rtl="0" eaLnBrk="1" latinLnBrk="0" hangingPunct="1">
              <a:lnSpc>
                <a:spcPct val="90000"/>
              </a:lnSpc>
              <a:spcBef>
                <a:spcPts val="500"/>
              </a:spcBef>
              <a:buClr>
                <a:schemeClr val="accent3"/>
              </a:buClr>
              <a:buFont typeface="Wingdings" panose="05000000000000000000" pitchFamily="2" charset="2"/>
              <a:buChar char="à"/>
              <a:defRPr sz="1200" kern="1200" baseline="0">
                <a:solidFill>
                  <a:schemeClr val="tx1"/>
                </a:solidFill>
                <a:latin typeface="+mn-lt"/>
                <a:ea typeface="+mn-ea"/>
                <a:cs typeface="+mn-cs"/>
              </a:defRPr>
            </a:lvl3pPr>
            <a:lvl4pPr marL="1097280" indent="-274320" algn="l" defTabSz="685800" rtl="0" eaLnBrk="1" latinLnBrk="0" hangingPunct="1">
              <a:lnSpc>
                <a:spcPct val="100000"/>
              </a:lnSpc>
              <a:spcBef>
                <a:spcPts val="0"/>
              </a:spcBef>
              <a:buClr>
                <a:schemeClr val="accent3"/>
              </a:buClr>
              <a:buFont typeface="Wingdings" panose="05000000000000000000" pitchFamily="2" charset="2"/>
              <a:buChar char="à"/>
              <a:defRPr sz="1100" kern="1200" baseline="0">
                <a:solidFill>
                  <a:schemeClr val="tx1"/>
                </a:solidFill>
                <a:latin typeface="+mn-lt"/>
                <a:ea typeface="+mn-ea"/>
                <a:cs typeface="+mn-cs"/>
              </a:defRPr>
            </a:lvl4pPr>
            <a:lvl5pPr marL="1371600" indent="-274320" algn="l" defTabSz="685800" rtl="0" eaLnBrk="1" latinLnBrk="0" hangingPunct="1">
              <a:lnSpc>
                <a:spcPct val="100000"/>
              </a:lnSpc>
              <a:spcBef>
                <a:spcPts val="0"/>
              </a:spcBef>
              <a:buClr>
                <a:schemeClr val="accent3"/>
              </a:buClr>
              <a:buFont typeface="Wingdings" panose="05000000000000000000" pitchFamily="2" charset="2"/>
              <a:buChar char="à"/>
              <a:defRPr sz="1000" b="0" kern="1200" cap="none"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Wingdings" panose="05000000000000000000" pitchFamily="2" charset="2"/>
              <a:buNone/>
            </a:pPr>
            <a:r>
              <a:rPr lang="en-US" sz="1400"/>
              <a:t>This material is intended to be used for reference, continuing education, and training purposes only. Neither RDH Building Science, Inc., nor the persons presenting the material, make any representation or warranty of any kind, express or implied, with regard to whether the material is appropriate for, or applies to, any specific project, circumstance or condition. Applicable and current laws, codes, regulations, standards and policies, as well as project and site-specific conditions, procedures and circumstances must always be considered when applying the information, details, techniques, practices and procedures described in this material.</a:t>
            </a:r>
          </a:p>
          <a:p>
            <a:endParaRPr lang="en-US" sz="1400"/>
          </a:p>
        </p:txBody>
      </p:sp>
      <p:sp>
        <p:nvSpPr>
          <p:cNvPr id="23" name="TextBox 22">
            <a:extLst>
              <a:ext uri="{FF2B5EF4-FFF2-40B4-BE49-F238E27FC236}">
                <a16:creationId xmlns:a16="http://schemas.microsoft.com/office/drawing/2014/main" id="{0CE0C957-A823-4E37-B4E6-CB1E9EF77119}"/>
              </a:ext>
            </a:extLst>
          </p:cNvPr>
          <p:cNvSpPr txBox="1"/>
          <p:nvPr userDrawn="1"/>
        </p:nvSpPr>
        <p:spPr>
          <a:xfrm>
            <a:off x="6531428" y="1801794"/>
            <a:ext cx="5206929" cy="353943"/>
          </a:xfrm>
          <a:prstGeom prst="rect">
            <a:avLst/>
          </a:prstGeom>
          <a:noFill/>
        </p:spPr>
        <p:txBody>
          <a:bodyPr wrap="square" lIns="90000" rtlCol="0">
            <a:spAutoFit/>
          </a:bodyPr>
          <a:lstStyle/>
          <a:p>
            <a:pPr>
              <a:lnSpc>
                <a:spcPct val="85000"/>
              </a:lnSpc>
            </a:pPr>
            <a:r>
              <a:rPr lang="en-US" sz="2000" b="1"/>
              <a:t>Disclaimer</a:t>
            </a:r>
            <a:endParaRPr lang="en-CA" sz="2000" b="1"/>
          </a:p>
        </p:txBody>
      </p:sp>
      <p:sp>
        <p:nvSpPr>
          <p:cNvPr id="33" name="Text Placeholder 18">
            <a:extLst>
              <a:ext uri="{FF2B5EF4-FFF2-40B4-BE49-F238E27FC236}">
                <a16:creationId xmlns:a16="http://schemas.microsoft.com/office/drawing/2014/main" id="{63EFDE4C-4C21-4035-A5D0-872748F3B6CF}"/>
              </a:ext>
            </a:extLst>
          </p:cNvPr>
          <p:cNvSpPr>
            <a:spLocks noGrp="1"/>
          </p:cNvSpPr>
          <p:nvPr>
            <p:ph type="body" sz="quarter" idx="11" hasCustomPrompt="1"/>
          </p:nvPr>
        </p:nvSpPr>
        <p:spPr>
          <a:xfrm>
            <a:off x="714105" y="2204343"/>
            <a:ext cx="5185123" cy="527634"/>
          </a:xfrm>
          <a:noFill/>
        </p:spPr>
        <p:txBody>
          <a:bodyPr tIns="0" bIns="0">
            <a:noAutofit/>
          </a:bodyPr>
          <a:lstStyle>
            <a:lvl1pPr marL="0" marR="0" indent="0" algn="l" defTabSz="685800" rtl="0" eaLnBrk="1" fontAlgn="auto" latinLnBrk="0" hangingPunct="1">
              <a:lnSpc>
                <a:spcPct val="100000"/>
              </a:lnSpc>
              <a:spcBef>
                <a:spcPts val="0"/>
              </a:spcBef>
              <a:spcAft>
                <a:spcPts val="0"/>
              </a:spcAft>
              <a:buClr>
                <a:schemeClr val="accent3"/>
              </a:buClr>
              <a:buSzTx/>
              <a:buFont typeface="Wingdings" panose="05000000000000000000" pitchFamily="2" charset="2"/>
              <a:buNone/>
              <a:tabLst/>
              <a:defRPr sz="1400" b="0" cap="none" spc="38" baseline="0">
                <a:solidFill>
                  <a:schemeClr val="tx1"/>
                </a:solidFill>
              </a:defRPr>
            </a:lvl1pPr>
            <a:lvl2pPr>
              <a:lnSpc>
                <a:spcPct val="100000"/>
              </a:lnSpc>
              <a:spcBef>
                <a:spcPts val="0"/>
              </a:spcBef>
              <a:defRPr sz="1400" b="0" cap="all" spc="38" baseline="0">
                <a:solidFill>
                  <a:schemeClr val="accent2"/>
                </a:solidFill>
              </a:defRPr>
            </a:lvl2pPr>
            <a:lvl5pPr>
              <a:defRPr b="0" cap="all" baseline="0">
                <a:solidFill>
                  <a:schemeClr val="accent2"/>
                </a:solidFill>
              </a:defRPr>
            </a:lvl5pPr>
          </a:lstStyle>
          <a:p>
            <a:pPr marL="0" marR="0" lvl="0" indent="0" algn="l" defTabSz="685800" rtl="0" eaLnBrk="1" fontAlgn="auto" latinLnBrk="0" hangingPunct="1">
              <a:lnSpc>
                <a:spcPct val="100000"/>
              </a:lnSpc>
              <a:spcBef>
                <a:spcPts val="0"/>
              </a:spcBef>
              <a:spcAft>
                <a:spcPts val="0"/>
              </a:spcAft>
              <a:buClr>
                <a:schemeClr val="accent3"/>
              </a:buClr>
              <a:buSzTx/>
              <a:buFont typeface="Wingdings" panose="05000000000000000000" pitchFamily="2" charset="2"/>
              <a:buNone/>
              <a:tabLst/>
              <a:defRPr/>
            </a:pPr>
            <a:r>
              <a:rPr lang="en-US" sz="1400">
                <a:highlight>
                  <a:srgbClr val="FFFF00"/>
                </a:highlight>
                <a:latin typeface="Arial" panose="020B0604020202020204" pitchFamily="34" charset="0"/>
              </a:rPr>
              <a:t>This text is required for all external RDH presentations.</a:t>
            </a:r>
          </a:p>
        </p:txBody>
      </p:sp>
      <p:sp>
        <p:nvSpPr>
          <p:cNvPr id="34" name="Text Placeholder 18">
            <a:extLst>
              <a:ext uri="{FF2B5EF4-FFF2-40B4-BE49-F238E27FC236}">
                <a16:creationId xmlns:a16="http://schemas.microsoft.com/office/drawing/2014/main" id="{68EFF43E-1429-4CE6-8F3D-3565FDB7E9B1}"/>
              </a:ext>
            </a:extLst>
          </p:cNvPr>
          <p:cNvSpPr>
            <a:spLocks noGrp="1"/>
          </p:cNvSpPr>
          <p:nvPr>
            <p:ph type="body" sz="quarter" idx="13" hasCustomPrompt="1"/>
          </p:nvPr>
        </p:nvSpPr>
        <p:spPr>
          <a:xfrm>
            <a:off x="6531428" y="266585"/>
            <a:ext cx="4528459" cy="1392501"/>
          </a:xfrm>
          <a:noFill/>
        </p:spPr>
        <p:txBody>
          <a:bodyPr tIns="0" bIns="0">
            <a:noAutofit/>
          </a:bodyPr>
          <a:lstStyle>
            <a:lvl1pPr marL="0" marR="0" indent="0" algn="l" defTabSz="685800" rtl="0" eaLnBrk="1" fontAlgn="auto" latinLnBrk="0" hangingPunct="1">
              <a:lnSpc>
                <a:spcPct val="100000"/>
              </a:lnSpc>
              <a:spcBef>
                <a:spcPts val="0"/>
              </a:spcBef>
              <a:spcAft>
                <a:spcPts val="0"/>
              </a:spcAft>
              <a:buClr>
                <a:schemeClr val="accent3"/>
              </a:buClr>
              <a:buSzTx/>
              <a:buFont typeface="Wingdings" panose="05000000000000000000" pitchFamily="2" charset="2"/>
              <a:buNone/>
              <a:tabLst/>
              <a:defRPr sz="1400" b="0" cap="none" spc="38" baseline="0">
                <a:solidFill>
                  <a:schemeClr val="tx1"/>
                </a:solidFill>
              </a:defRPr>
            </a:lvl1pPr>
            <a:lvl2pPr>
              <a:lnSpc>
                <a:spcPct val="100000"/>
              </a:lnSpc>
              <a:spcBef>
                <a:spcPts val="0"/>
              </a:spcBef>
              <a:defRPr sz="1400" b="0" cap="all" spc="38" baseline="0">
                <a:solidFill>
                  <a:schemeClr val="accent2"/>
                </a:solidFill>
              </a:defRPr>
            </a:lvl2pPr>
            <a:lvl5pPr>
              <a:defRPr b="0" cap="all" baseline="0">
                <a:solidFill>
                  <a:schemeClr val="accent2"/>
                </a:solidFill>
              </a:defRPr>
            </a:lvl5pPr>
          </a:lstStyle>
          <a:p>
            <a:r>
              <a:rPr lang="en-US" sz="1400">
                <a:highlight>
                  <a:srgbClr val="FFFF00"/>
                </a:highlight>
                <a:latin typeface="Arial" panose="020B0604020202020204" pitchFamily="34" charset="0"/>
              </a:rPr>
              <a:t>Disclaimer text is required for all external RDH presentations related to education and training (e.g., lunch and learns, conference presentations, training webinars, etc.) unless alternates are approved by the RDH Project Principal.</a:t>
            </a:r>
          </a:p>
        </p:txBody>
      </p:sp>
      <p:pic>
        <p:nvPicPr>
          <p:cNvPr id="8" name="Picture 7">
            <a:extLst>
              <a:ext uri="{FF2B5EF4-FFF2-40B4-BE49-F238E27FC236}">
                <a16:creationId xmlns:a16="http://schemas.microsoft.com/office/drawing/2014/main" id="{97B40814-4415-4D34-B701-0801EDF8929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spTree>
    <p:extLst>
      <p:ext uri="{BB962C8B-B14F-4D97-AF65-F5344CB8AC3E}">
        <p14:creationId xmlns:p14="http://schemas.microsoft.com/office/powerpoint/2010/main" val="2786015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Text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10707624" cy="1143000"/>
          </a:xfrm>
        </p:spPr>
        <p:txBody>
          <a:bodyPr>
            <a:noAutofit/>
          </a:bodyPr>
          <a:lstStyle>
            <a:lvl1pPr>
              <a:defRPr sz="3200"/>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654"/>
            <a:ext cx="10707624" cy="3897938"/>
          </a:xfrm>
        </p:spPr>
        <p:txBody>
          <a:bodyPr>
            <a:noAutofit/>
          </a:bodyPr>
          <a:lstStyle>
            <a:lvl1pPr>
              <a:defRPr sz="1800"/>
            </a:lvl1pPr>
          </a:lstStyle>
          <a:p>
            <a:pPr lvl="0"/>
            <a:r>
              <a:rPr lang="en-US"/>
              <a:t>Enter text here</a:t>
            </a:r>
          </a:p>
          <a:p>
            <a:pPr lvl="0"/>
            <a:r>
              <a:rPr lang="en-US"/>
              <a:t>Enter text here</a:t>
            </a:r>
          </a:p>
          <a:p>
            <a:pPr lvl="0"/>
            <a:r>
              <a:rPr lang="en-US"/>
              <a:t>Enter text here</a:t>
            </a:r>
          </a:p>
        </p:txBody>
      </p:sp>
      <p:pic>
        <p:nvPicPr>
          <p:cNvPr id="10" name="Picture 9">
            <a:extLst>
              <a:ext uri="{FF2B5EF4-FFF2-40B4-BE49-F238E27FC236}">
                <a16:creationId xmlns:a16="http://schemas.microsoft.com/office/drawing/2014/main" id="{EA9C47BC-2970-7543-9090-4C0C5B0F33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7" name="Slide Number Placeholder 15">
            <a:extLst>
              <a:ext uri="{FF2B5EF4-FFF2-40B4-BE49-F238E27FC236}">
                <a16:creationId xmlns:a16="http://schemas.microsoft.com/office/drawing/2014/main" id="{A7168D36-85C1-5744-96B4-88BC28330093}"/>
              </a:ext>
            </a:extLst>
          </p:cNvPr>
          <p:cNvSpPr>
            <a:spLocks noGrp="1"/>
          </p:cNvSpPr>
          <p:nvPr>
            <p:ph type="sldNum" sz="quarter" idx="14"/>
          </p:nvPr>
        </p:nvSpPr>
        <p:spPr>
          <a:xfrm>
            <a:off x="10296144" y="6267472"/>
            <a:ext cx="960120" cy="365125"/>
          </a:xfrm>
        </p:spPr>
        <p:txBody>
          <a:bodyPr/>
          <a:lstStyle>
            <a:lvl1pPr>
              <a:defRPr>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1655649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Text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5349240" cy="1143000"/>
          </a:xfrm>
        </p:spPr>
        <p:txBody>
          <a:bodyPr>
            <a:noAutofit/>
          </a:bodyPr>
          <a:lstStyle>
            <a:lvl1pPr>
              <a:defRPr sz="3200"/>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654"/>
            <a:ext cx="4389120" cy="3897938"/>
          </a:xfrm>
        </p:spPr>
        <p:txBody>
          <a:bodyPr>
            <a:noAutofit/>
          </a:bodyPr>
          <a:lstStyle>
            <a:lvl1pPr>
              <a:defRPr sz="1800"/>
            </a:lvl1pPr>
          </a:lstStyle>
          <a:p>
            <a:pPr lvl="0"/>
            <a:r>
              <a:rPr lang="en-US"/>
              <a:t>Enter text here</a:t>
            </a:r>
          </a:p>
          <a:p>
            <a:pPr lvl="0"/>
            <a:r>
              <a:rPr lang="en-US"/>
              <a:t>Enter text here</a:t>
            </a:r>
          </a:p>
          <a:p>
            <a:pPr lvl="0"/>
            <a:r>
              <a:rPr lang="en-US"/>
              <a:t>Enter text here</a:t>
            </a:r>
          </a:p>
        </p:txBody>
      </p:sp>
      <p:pic>
        <p:nvPicPr>
          <p:cNvPr id="10" name="Picture 9">
            <a:extLst>
              <a:ext uri="{FF2B5EF4-FFF2-40B4-BE49-F238E27FC236}">
                <a16:creationId xmlns:a16="http://schemas.microsoft.com/office/drawing/2014/main" id="{EA9C47BC-2970-7543-9090-4C0C5B0F33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7" name="Slide Number Placeholder 15">
            <a:extLst>
              <a:ext uri="{FF2B5EF4-FFF2-40B4-BE49-F238E27FC236}">
                <a16:creationId xmlns:a16="http://schemas.microsoft.com/office/drawing/2014/main" id="{A7168D36-85C1-5744-96B4-88BC28330093}"/>
              </a:ext>
            </a:extLst>
          </p:cNvPr>
          <p:cNvSpPr>
            <a:spLocks noGrp="1"/>
          </p:cNvSpPr>
          <p:nvPr>
            <p:ph type="sldNum" sz="quarter" idx="14"/>
          </p:nvPr>
        </p:nvSpPr>
        <p:spPr>
          <a:xfrm>
            <a:off x="4937760" y="6267472"/>
            <a:ext cx="960120" cy="365125"/>
          </a:xfrm>
        </p:spPr>
        <p:txBody>
          <a:bodyPr/>
          <a:lstStyle>
            <a:lvl1pPr>
              <a:defRPr>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2884046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Wide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5349240" cy="1143000"/>
          </a:xfrm>
        </p:spPr>
        <p:txBody>
          <a:bodyPr>
            <a:noAutofit/>
          </a:bodyPr>
          <a:lstStyle>
            <a:lvl1pPr>
              <a:defRPr/>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654"/>
            <a:ext cx="4389120" cy="3897938"/>
          </a:xfrm>
        </p:spPr>
        <p:txBody>
          <a:bodyPr>
            <a:noAutofit/>
          </a:bodyPr>
          <a:lstStyle>
            <a:lvl1pPr>
              <a:defRPr/>
            </a:lvl1pPr>
          </a:lstStyle>
          <a:p>
            <a:pPr lvl="0"/>
            <a:r>
              <a:rPr lang="en-US"/>
              <a:t>Enter text here</a:t>
            </a:r>
          </a:p>
          <a:p>
            <a:pPr lvl="0"/>
            <a:r>
              <a:rPr lang="en-US"/>
              <a:t>Enter text here</a:t>
            </a:r>
          </a:p>
          <a:p>
            <a:pPr lvl="0"/>
            <a:r>
              <a:rPr lang="en-US"/>
              <a:t>Enter text here</a:t>
            </a:r>
          </a:p>
        </p:txBody>
      </p:sp>
      <p:sp>
        <p:nvSpPr>
          <p:cNvPr id="11" name="Picture Placeholder 10">
            <a:extLst>
              <a:ext uri="{FF2B5EF4-FFF2-40B4-BE49-F238E27FC236}">
                <a16:creationId xmlns:a16="http://schemas.microsoft.com/office/drawing/2014/main" id="{1731FF2A-AA2E-4EEB-B9B1-C4901180FE38}"/>
              </a:ext>
            </a:extLst>
          </p:cNvPr>
          <p:cNvSpPr>
            <a:spLocks noGrp="1"/>
          </p:cNvSpPr>
          <p:nvPr>
            <p:ph type="pic" sz="quarter" idx="11" hasCustomPrompt="1"/>
          </p:nvPr>
        </p:nvSpPr>
        <p:spPr>
          <a:xfrm>
            <a:off x="6096000" y="-1"/>
            <a:ext cx="5976257" cy="6858000"/>
          </a:xfrm>
          <a:noFill/>
        </p:spPr>
        <p:txBody>
          <a:bodyPr/>
          <a:lstStyle>
            <a:lvl1pPr>
              <a:defRPr/>
            </a:lvl1pPr>
          </a:lstStyle>
          <a:p>
            <a:r>
              <a:rPr lang="en-CA"/>
              <a:t>Click icon to insert new image.</a:t>
            </a:r>
          </a:p>
        </p:txBody>
      </p:sp>
      <p:sp>
        <p:nvSpPr>
          <p:cNvPr id="17" name="Text Placeholder 8">
            <a:extLst>
              <a:ext uri="{FF2B5EF4-FFF2-40B4-BE49-F238E27FC236}">
                <a16:creationId xmlns:a16="http://schemas.microsoft.com/office/drawing/2014/main" id="{92CA846A-02BE-CE4C-88CA-7D2B8EC99B8B}"/>
              </a:ext>
            </a:extLst>
          </p:cNvPr>
          <p:cNvSpPr>
            <a:spLocks noGrp="1"/>
          </p:cNvSpPr>
          <p:nvPr>
            <p:ph type="body" sz="quarter" idx="13" hasCustomPrompt="1"/>
          </p:nvPr>
        </p:nvSpPr>
        <p:spPr>
          <a:xfrm>
            <a:off x="6257471" y="561973"/>
            <a:ext cx="3840686" cy="4218749"/>
          </a:xfrm>
        </p:spPr>
        <p:txBody>
          <a:bodyPr>
            <a:normAutofit/>
          </a:bodyPr>
          <a:lstStyle>
            <a:lvl1pPr>
              <a:defRPr sz="1400"/>
            </a:lvl1pPr>
          </a:lstStyle>
          <a:p>
            <a:pPr lvl="0"/>
            <a:r>
              <a:rPr lang="en-CA"/>
              <a:t>TIP: To adjust the visible image area, first select the image, click “Format” then click “Crop” and finally drag the image itself to the desired view.</a:t>
            </a:r>
          </a:p>
          <a:p>
            <a:pPr lvl="0"/>
            <a:r>
              <a:rPr lang="en-CA"/>
              <a:t>To add page numbers, click “Insert” then click “Header and Footer”, check the “Slide Numbers” box and finally click “Apply” or “Apply to all” (Note only informative slides will have numbers, title or quote pages do not).</a:t>
            </a:r>
            <a:br>
              <a:rPr lang="en-CA"/>
            </a:br>
            <a:br>
              <a:rPr lang="en-CA"/>
            </a:br>
            <a:r>
              <a:rPr lang="en-CA"/>
              <a:t>This text will not appear in your presentation, but you can delete this instructional text box if you wish.</a:t>
            </a:r>
            <a:endParaRPr lang="en-US"/>
          </a:p>
        </p:txBody>
      </p:sp>
      <p:pic>
        <p:nvPicPr>
          <p:cNvPr id="18" name="Picture 17">
            <a:extLst>
              <a:ext uri="{FF2B5EF4-FFF2-40B4-BE49-F238E27FC236}">
                <a16:creationId xmlns:a16="http://schemas.microsoft.com/office/drawing/2014/main" id="{06C831D7-0F19-1D44-BBA8-295CD3826CC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20" name="Slide Number Placeholder 15">
            <a:extLst>
              <a:ext uri="{FF2B5EF4-FFF2-40B4-BE49-F238E27FC236}">
                <a16:creationId xmlns:a16="http://schemas.microsoft.com/office/drawing/2014/main" id="{6F75E19D-6560-9340-BFC6-B3D1DE989C9D}"/>
              </a:ext>
            </a:extLst>
          </p:cNvPr>
          <p:cNvSpPr>
            <a:spLocks noGrp="1"/>
          </p:cNvSpPr>
          <p:nvPr>
            <p:ph type="sldNum" sz="quarter" idx="14"/>
          </p:nvPr>
        </p:nvSpPr>
        <p:spPr>
          <a:xfrm>
            <a:off x="4937760" y="6269244"/>
            <a:ext cx="960120" cy="365125"/>
          </a:xfrm>
          <a:prstGeom prst="rect">
            <a:avLst/>
          </a:prstGeom>
        </p:spPr>
        <p:txBody>
          <a:bodyPr anchor="ctr"/>
          <a:lstStyle>
            <a:lvl1pPr algn="r">
              <a:defRPr sz="1100">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40819078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nd Narrow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6450874" cy="1143000"/>
          </a:xfrm>
        </p:spPr>
        <p:txBody>
          <a:bodyPr>
            <a:noAutofit/>
          </a:bodyPr>
          <a:lstStyle>
            <a:lvl1pPr>
              <a:defRPr/>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654"/>
            <a:ext cx="5120640" cy="3897938"/>
          </a:xfrm>
        </p:spPr>
        <p:txBody>
          <a:bodyPr>
            <a:noAutofit/>
          </a:bodyPr>
          <a:lstStyle>
            <a:lvl1pPr>
              <a:defRPr/>
            </a:lvl1pPr>
          </a:lstStyle>
          <a:p>
            <a:pPr lvl="0"/>
            <a:r>
              <a:rPr lang="en-US"/>
              <a:t>Enter text here</a:t>
            </a:r>
          </a:p>
          <a:p>
            <a:pPr lvl="0"/>
            <a:r>
              <a:rPr lang="en-US"/>
              <a:t>Enter text here</a:t>
            </a:r>
          </a:p>
          <a:p>
            <a:pPr lvl="0"/>
            <a:r>
              <a:rPr lang="en-US"/>
              <a:t>Enter text here</a:t>
            </a:r>
          </a:p>
        </p:txBody>
      </p:sp>
      <p:sp>
        <p:nvSpPr>
          <p:cNvPr id="11" name="Picture Placeholder 10">
            <a:extLst>
              <a:ext uri="{FF2B5EF4-FFF2-40B4-BE49-F238E27FC236}">
                <a16:creationId xmlns:a16="http://schemas.microsoft.com/office/drawing/2014/main" id="{1731FF2A-AA2E-4EEB-B9B1-C4901180FE38}"/>
              </a:ext>
            </a:extLst>
          </p:cNvPr>
          <p:cNvSpPr>
            <a:spLocks noGrp="1"/>
          </p:cNvSpPr>
          <p:nvPr>
            <p:ph type="pic" sz="quarter" idx="11" hasCustomPrompt="1"/>
          </p:nvPr>
        </p:nvSpPr>
        <p:spPr>
          <a:xfrm>
            <a:off x="7293428" y="-1"/>
            <a:ext cx="4767943" cy="6858000"/>
          </a:xfrm>
          <a:noFill/>
        </p:spPr>
        <p:txBody>
          <a:bodyPr/>
          <a:lstStyle>
            <a:lvl1pPr>
              <a:defRPr/>
            </a:lvl1pPr>
          </a:lstStyle>
          <a:p>
            <a:r>
              <a:rPr lang="en-CA"/>
              <a:t>Click icon to insert new image.</a:t>
            </a:r>
          </a:p>
        </p:txBody>
      </p:sp>
      <p:pic>
        <p:nvPicPr>
          <p:cNvPr id="7" name="Picture 6">
            <a:extLst>
              <a:ext uri="{FF2B5EF4-FFF2-40B4-BE49-F238E27FC236}">
                <a16:creationId xmlns:a16="http://schemas.microsoft.com/office/drawing/2014/main" id="{A783382C-3BDE-0E44-BACD-E3214889314B}"/>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9" name="Slide Number Placeholder 15">
            <a:extLst>
              <a:ext uri="{FF2B5EF4-FFF2-40B4-BE49-F238E27FC236}">
                <a16:creationId xmlns:a16="http://schemas.microsoft.com/office/drawing/2014/main" id="{584B7F66-7A74-9544-BEA0-54836BC48956}"/>
              </a:ext>
            </a:extLst>
          </p:cNvPr>
          <p:cNvSpPr>
            <a:spLocks noGrp="1"/>
          </p:cNvSpPr>
          <p:nvPr>
            <p:ph type="sldNum" sz="quarter" idx="14"/>
          </p:nvPr>
        </p:nvSpPr>
        <p:spPr>
          <a:xfrm>
            <a:off x="6039394" y="6267472"/>
            <a:ext cx="960120" cy="365125"/>
          </a:xfrm>
          <a:prstGeom prst="rect">
            <a:avLst/>
          </a:prstGeom>
        </p:spPr>
        <p:txBody>
          <a:bodyPr anchor="ctr"/>
          <a:lstStyle>
            <a:lvl1pPr algn="r">
              <a:defRPr sz="1100">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26318714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_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9397-A0F8-4BBD-93B0-63642A890833}"/>
              </a:ext>
            </a:extLst>
          </p:cNvPr>
          <p:cNvSpPr>
            <a:spLocks noGrp="1"/>
          </p:cNvSpPr>
          <p:nvPr>
            <p:ph type="title"/>
          </p:nvPr>
        </p:nvSpPr>
        <p:spPr>
          <a:xfrm>
            <a:off x="548640" y="676656"/>
            <a:ext cx="10707624" cy="717169"/>
          </a:xfrm>
        </p:spPr>
        <p:txBody>
          <a:bodyPr/>
          <a:lstStyle/>
          <a:p>
            <a:r>
              <a:rPr lang="en-US"/>
              <a:t>Click to edit Master title style</a:t>
            </a:r>
            <a:endParaRPr lang="en-CA"/>
          </a:p>
        </p:txBody>
      </p:sp>
      <p:sp>
        <p:nvSpPr>
          <p:cNvPr id="8" name="Content Placeholder 7">
            <a:extLst>
              <a:ext uri="{FF2B5EF4-FFF2-40B4-BE49-F238E27FC236}">
                <a16:creationId xmlns:a16="http://schemas.microsoft.com/office/drawing/2014/main" id="{EE1285B7-AC6F-4B65-B29A-D8C02D9E411A}"/>
              </a:ext>
            </a:extLst>
          </p:cNvPr>
          <p:cNvSpPr>
            <a:spLocks noGrp="1"/>
          </p:cNvSpPr>
          <p:nvPr>
            <p:ph sz="quarter" idx="10" hasCustomPrompt="1"/>
          </p:nvPr>
        </p:nvSpPr>
        <p:spPr>
          <a:xfrm>
            <a:off x="549275" y="1393825"/>
            <a:ext cx="9585325" cy="4103461"/>
          </a:xfrm>
          <a:noFill/>
        </p:spPr>
        <p:txBody>
          <a:bodyPr/>
          <a:lstStyle>
            <a:lvl1pPr>
              <a:defRPr/>
            </a:lvl1pPr>
          </a:lstStyle>
          <a:p>
            <a:pPr lvl="0"/>
            <a:r>
              <a:rPr lang="en-US"/>
              <a:t>Click one of the icons below to change the content.</a:t>
            </a:r>
          </a:p>
        </p:txBody>
      </p:sp>
      <p:sp>
        <p:nvSpPr>
          <p:cNvPr id="7" name="Text Placeholder 9">
            <a:extLst>
              <a:ext uri="{FF2B5EF4-FFF2-40B4-BE49-F238E27FC236}">
                <a16:creationId xmlns:a16="http://schemas.microsoft.com/office/drawing/2014/main" id="{B1E94E6C-0A22-4449-A8EA-AEF4D8451B93}"/>
              </a:ext>
            </a:extLst>
          </p:cNvPr>
          <p:cNvSpPr>
            <a:spLocks noGrp="1"/>
          </p:cNvSpPr>
          <p:nvPr>
            <p:ph type="body" sz="quarter" idx="11" hasCustomPrompt="1"/>
          </p:nvPr>
        </p:nvSpPr>
        <p:spPr>
          <a:xfrm>
            <a:off x="549274" y="5605463"/>
            <a:ext cx="981351" cy="327025"/>
          </a:xfrm>
        </p:spPr>
        <p:txBody>
          <a:bodyPr/>
          <a:lstStyle>
            <a:lvl1pPr marL="0" indent="0">
              <a:buNone/>
              <a:defRPr sz="1400" b="1"/>
            </a:lvl1pPr>
          </a:lstStyle>
          <a:p>
            <a:pPr lvl="0"/>
            <a:r>
              <a:rPr lang="en-US"/>
              <a:t>Figure #:</a:t>
            </a:r>
          </a:p>
        </p:txBody>
      </p:sp>
      <p:sp>
        <p:nvSpPr>
          <p:cNvPr id="9" name="Text Placeholder 9">
            <a:extLst>
              <a:ext uri="{FF2B5EF4-FFF2-40B4-BE49-F238E27FC236}">
                <a16:creationId xmlns:a16="http://schemas.microsoft.com/office/drawing/2014/main" id="{1FAD11A8-6C2C-DC4A-9AFA-D65AFA21E5E9}"/>
              </a:ext>
            </a:extLst>
          </p:cNvPr>
          <p:cNvSpPr>
            <a:spLocks noGrp="1"/>
          </p:cNvSpPr>
          <p:nvPr>
            <p:ph type="body" sz="quarter" idx="12" hasCustomPrompt="1"/>
          </p:nvPr>
        </p:nvSpPr>
        <p:spPr>
          <a:xfrm>
            <a:off x="1530625" y="5605463"/>
            <a:ext cx="8645974" cy="327025"/>
          </a:xfrm>
        </p:spPr>
        <p:txBody>
          <a:bodyPr>
            <a:normAutofit/>
          </a:bodyPr>
          <a:lstStyle>
            <a:lvl1pPr marL="0" indent="0">
              <a:buNone/>
              <a:defRPr sz="1400" b="0"/>
            </a:lvl1pPr>
          </a:lstStyle>
          <a:p>
            <a:pPr lvl="0"/>
            <a:r>
              <a:rPr lang="en-US"/>
              <a:t>Caption</a:t>
            </a:r>
          </a:p>
        </p:txBody>
      </p:sp>
      <p:pic>
        <p:nvPicPr>
          <p:cNvPr id="12" name="Picture 11">
            <a:extLst>
              <a:ext uri="{FF2B5EF4-FFF2-40B4-BE49-F238E27FC236}">
                <a16:creationId xmlns:a16="http://schemas.microsoft.com/office/drawing/2014/main" id="{645AC3C7-DE2A-304C-A5CD-C0694E75634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4" name="Slide Number Placeholder 15">
            <a:extLst>
              <a:ext uri="{FF2B5EF4-FFF2-40B4-BE49-F238E27FC236}">
                <a16:creationId xmlns:a16="http://schemas.microsoft.com/office/drawing/2014/main" id="{0810D7BB-51B5-FD43-8414-3FFAA935550A}"/>
              </a:ext>
            </a:extLst>
          </p:cNvPr>
          <p:cNvSpPr>
            <a:spLocks noGrp="1"/>
          </p:cNvSpPr>
          <p:nvPr>
            <p:ph type="sldNum" sz="quarter" idx="14"/>
          </p:nvPr>
        </p:nvSpPr>
        <p:spPr>
          <a:xfrm>
            <a:off x="10296144" y="6267472"/>
            <a:ext cx="960120" cy="365125"/>
          </a:xfrm>
          <a:prstGeom prst="rect">
            <a:avLst/>
          </a:prstGeom>
        </p:spPr>
        <p:txBody>
          <a:bodyPr anchor="ctr"/>
          <a:lstStyle>
            <a:lvl1pPr algn="r">
              <a:defRPr sz="1100">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14402654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_Project Desc 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731FF2A-AA2E-4EEB-B9B1-C4901180FE38}"/>
              </a:ext>
            </a:extLst>
          </p:cNvPr>
          <p:cNvSpPr>
            <a:spLocks noGrp="1"/>
          </p:cNvSpPr>
          <p:nvPr>
            <p:ph type="pic" sz="quarter" idx="11" hasCustomPrompt="1"/>
          </p:nvPr>
        </p:nvSpPr>
        <p:spPr>
          <a:xfrm>
            <a:off x="4898571" y="10159"/>
            <a:ext cx="7188654" cy="6858000"/>
          </a:xfrm>
          <a:noFill/>
        </p:spPr>
        <p:txBody>
          <a:bodyPr/>
          <a:lstStyle>
            <a:lvl1pPr>
              <a:defRPr>
                <a:solidFill>
                  <a:schemeClr val="tx1"/>
                </a:solidFill>
              </a:defRPr>
            </a:lvl1pPr>
          </a:lstStyle>
          <a:p>
            <a:r>
              <a:rPr lang="en-CA"/>
              <a:t>Click icon to insert new image.</a:t>
            </a:r>
          </a:p>
        </p:txBody>
      </p:sp>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4132217" cy="1143000"/>
          </a:xfrm>
        </p:spPr>
        <p:txBody>
          <a:bodyPr>
            <a:noAutofit/>
          </a:bodyPr>
          <a:lstStyle>
            <a:lvl1pPr>
              <a:defRPr/>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200"/>
            <a:ext cx="3840480" cy="3898392"/>
          </a:xfrm>
        </p:spPr>
        <p:txBody>
          <a:bodyPr>
            <a:noAutofit/>
          </a:bodyPr>
          <a:lstStyle>
            <a:lvl1pPr>
              <a:defRPr/>
            </a:lvl1pPr>
          </a:lstStyle>
          <a:p>
            <a:pPr lvl="0"/>
            <a:r>
              <a:rPr lang="en-US"/>
              <a:t>Enter text here</a:t>
            </a:r>
          </a:p>
          <a:p>
            <a:pPr lvl="0"/>
            <a:r>
              <a:rPr lang="en-US"/>
              <a:t>Enter text here</a:t>
            </a:r>
          </a:p>
          <a:p>
            <a:pPr lvl="0"/>
            <a:r>
              <a:rPr lang="en-US"/>
              <a:t>Enter text here</a:t>
            </a:r>
          </a:p>
        </p:txBody>
      </p:sp>
      <p:pic>
        <p:nvPicPr>
          <p:cNvPr id="9" name="Picture 8">
            <a:extLst>
              <a:ext uri="{FF2B5EF4-FFF2-40B4-BE49-F238E27FC236}">
                <a16:creationId xmlns:a16="http://schemas.microsoft.com/office/drawing/2014/main" id="{025608D2-2ACB-104A-A9ED-F64658CB48D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2" name="Slide Number Placeholder 15">
            <a:extLst>
              <a:ext uri="{FF2B5EF4-FFF2-40B4-BE49-F238E27FC236}">
                <a16:creationId xmlns:a16="http://schemas.microsoft.com/office/drawing/2014/main" id="{2EC12F56-F68B-5943-AA25-877D2A9300AF}"/>
              </a:ext>
            </a:extLst>
          </p:cNvPr>
          <p:cNvSpPr>
            <a:spLocks noGrp="1"/>
          </p:cNvSpPr>
          <p:nvPr>
            <p:ph type="sldNum" sz="quarter" idx="14"/>
          </p:nvPr>
        </p:nvSpPr>
        <p:spPr>
          <a:xfrm>
            <a:off x="3720737" y="6267472"/>
            <a:ext cx="960120" cy="365125"/>
          </a:xfrm>
          <a:prstGeom prst="rect">
            <a:avLst/>
          </a:prstGeom>
        </p:spPr>
        <p:txBody>
          <a:bodyPr anchor="ctr"/>
          <a:lstStyle>
            <a:lvl1pPr algn="r">
              <a:defRPr sz="1100">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1323573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losing Image">
    <p:spTree>
      <p:nvGrpSpPr>
        <p:cNvPr id="1" name=""/>
        <p:cNvGrpSpPr/>
        <p:nvPr/>
      </p:nvGrpSpPr>
      <p:grpSpPr>
        <a:xfrm>
          <a:off x="0" y="0"/>
          <a:ext cx="0" cy="0"/>
          <a:chOff x="0" y="0"/>
          <a:chExt cx="0" cy="0"/>
        </a:xfrm>
      </p:grpSpPr>
      <p:sp>
        <p:nvSpPr>
          <p:cNvPr id="12" name="Picture Placeholder 10">
            <a:extLst>
              <a:ext uri="{FF2B5EF4-FFF2-40B4-BE49-F238E27FC236}">
                <a16:creationId xmlns:a16="http://schemas.microsoft.com/office/drawing/2014/main" id="{49FCC76C-36A4-4AE5-B0A0-716E5ED6175C}"/>
              </a:ext>
            </a:extLst>
          </p:cNvPr>
          <p:cNvSpPr>
            <a:spLocks noGrp="1"/>
          </p:cNvSpPr>
          <p:nvPr>
            <p:ph type="pic" sz="quarter" idx="11" hasCustomPrompt="1"/>
          </p:nvPr>
        </p:nvSpPr>
        <p:spPr>
          <a:xfrm>
            <a:off x="4898571" y="-1"/>
            <a:ext cx="7188654" cy="6858000"/>
          </a:xfrm>
          <a:noFill/>
        </p:spPr>
        <p:txBody>
          <a:bodyPr/>
          <a:lstStyle>
            <a:lvl1pPr>
              <a:defRPr/>
            </a:lvl1pPr>
          </a:lstStyle>
          <a:p>
            <a:r>
              <a:rPr lang="en-CA"/>
              <a:t>Click icon to insert new image.</a:t>
            </a:r>
          </a:p>
        </p:txBody>
      </p:sp>
      <p:sp>
        <p:nvSpPr>
          <p:cNvPr id="14" name="Text Placeholder 2">
            <a:extLst>
              <a:ext uri="{FF2B5EF4-FFF2-40B4-BE49-F238E27FC236}">
                <a16:creationId xmlns:a16="http://schemas.microsoft.com/office/drawing/2014/main" id="{21867A84-9A0C-E64C-B88F-E8D7C0E0A91A}"/>
              </a:ext>
            </a:extLst>
          </p:cNvPr>
          <p:cNvSpPr>
            <a:spLocks noGrp="1"/>
          </p:cNvSpPr>
          <p:nvPr>
            <p:ph type="body" idx="1" hasCustomPrompt="1"/>
          </p:nvPr>
        </p:nvSpPr>
        <p:spPr>
          <a:xfrm>
            <a:off x="537938" y="692379"/>
            <a:ext cx="4110264" cy="657450"/>
          </a:xfrm>
        </p:spPr>
        <p:txBody>
          <a:bodyPr>
            <a:noAutofit/>
          </a:bodyPr>
          <a:lstStyle>
            <a:lvl1pPr marL="0" indent="0">
              <a:lnSpc>
                <a:spcPct val="100000"/>
              </a:lnSpc>
              <a:spcBef>
                <a:spcPts val="0"/>
              </a:spcBef>
              <a:buNone/>
              <a:defRPr sz="1600" b="1" cap="all" spc="50" baseline="0">
                <a:solidFill>
                  <a:srgbClr val="AFAFA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Main Title of Presentation</a:t>
            </a:r>
          </a:p>
        </p:txBody>
      </p:sp>
      <p:sp>
        <p:nvSpPr>
          <p:cNvPr id="15" name="Text Placeholder 8">
            <a:extLst>
              <a:ext uri="{FF2B5EF4-FFF2-40B4-BE49-F238E27FC236}">
                <a16:creationId xmlns:a16="http://schemas.microsoft.com/office/drawing/2014/main" id="{BD5A1493-713F-3A43-B4D5-237F3EEB63F3}"/>
              </a:ext>
            </a:extLst>
          </p:cNvPr>
          <p:cNvSpPr>
            <a:spLocks noGrp="1"/>
          </p:cNvSpPr>
          <p:nvPr>
            <p:ph type="body" sz="quarter" idx="10" hasCustomPrompt="1"/>
          </p:nvPr>
        </p:nvSpPr>
        <p:spPr>
          <a:xfrm>
            <a:off x="538162" y="2728070"/>
            <a:ext cx="4110039" cy="538163"/>
          </a:xfrm>
        </p:spPr>
        <p:txBody>
          <a:bodyPr>
            <a:normAutofit/>
          </a:bodyPr>
          <a:lstStyle>
            <a:lvl1pPr marL="0" indent="0">
              <a:buNone/>
              <a:defRPr sz="2400" b="0">
                <a:solidFill>
                  <a:srgbClr val="BABF10"/>
                </a:solidFill>
              </a:defRPr>
            </a:lvl1pPr>
          </a:lstStyle>
          <a:p>
            <a:pPr lvl="0"/>
            <a:r>
              <a:rPr lang="en-US"/>
              <a:t>email@rdh.com</a:t>
            </a:r>
          </a:p>
        </p:txBody>
      </p:sp>
      <p:sp>
        <p:nvSpPr>
          <p:cNvPr id="16" name="TextBox 15">
            <a:extLst>
              <a:ext uri="{FF2B5EF4-FFF2-40B4-BE49-F238E27FC236}">
                <a16:creationId xmlns:a16="http://schemas.microsoft.com/office/drawing/2014/main" id="{08AEADE2-CC24-4A47-85CA-BA7038433D6A}"/>
              </a:ext>
            </a:extLst>
          </p:cNvPr>
          <p:cNvSpPr txBox="1"/>
          <p:nvPr userDrawn="1"/>
        </p:nvSpPr>
        <p:spPr>
          <a:xfrm>
            <a:off x="516166" y="3596630"/>
            <a:ext cx="2198914" cy="461665"/>
          </a:xfrm>
          <a:prstGeom prst="rect">
            <a:avLst/>
          </a:prstGeom>
          <a:noFill/>
        </p:spPr>
        <p:txBody>
          <a:bodyPr wrap="square" rtlCol="0">
            <a:spAutoFit/>
          </a:bodyPr>
          <a:lstStyle/>
          <a:p>
            <a:r>
              <a:rPr lang="en-CA" sz="2400" b="1">
                <a:solidFill>
                  <a:srgbClr val="BABF10"/>
                </a:solidFill>
              </a:rPr>
              <a:t>rdh.com</a:t>
            </a:r>
          </a:p>
        </p:txBody>
      </p:sp>
      <p:sp>
        <p:nvSpPr>
          <p:cNvPr id="17" name="TextBox 16">
            <a:extLst>
              <a:ext uri="{FF2B5EF4-FFF2-40B4-BE49-F238E27FC236}">
                <a16:creationId xmlns:a16="http://schemas.microsoft.com/office/drawing/2014/main" id="{56C6E3BE-4BCD-6C44-9372-EBE4F9223738}"/>
              </a:ext>
            </a:extLst>
          </p:cNvPr>
          <p:cNvSpPr txBox="1"/>
          <p:nvPr userDrawn="1"/>
        </p:nvSpPr>
        <p:spPr>
          <a:xfrm>
            <a:off x="527052" y="3403295"/>
            <a:ext cx="2083709" cy="307777"/>
          </a:xfrm>
          <a:prstGeom prst="rect">
            <a:avLst/>
          </a:prstGeom>
          <a:noFill/>
        </p:spPr>
        <p:txBody>
          <a:bodyPr wrap="square" rtlCol="0">
            <a:spAutoFit/>
          </a:bodyPr>
          <a:lstStyle/>
          <a:p>
            <a:r>
              <a:rPr lang="en-CA" sz="1400"/>
              <a:t>Learn more at</a:t>
            </a:r>
          </a:p>
        </p:txBody>
      </p:sp>
      <p:pic>
        <p:nvPicPr>
          <p:cNvPr id="18" name="Picture 17">
            <a:extLst>
              <a:ext uri="{FF2B5EF4-FFF2-40B4-BE49-F238E27FC236}">
                <a16:creationId xmlns:a16="http://schemas.microsoft.com/office/drawing/2014/main" id="{B4FD4B83-0B33-3845-AB5E-39266406F8E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9" name="TextBox 8">
            <a:extLst>
              <a:ext uri="{FF2B5EF4-FFF2-40B4-BE49-F238E27FC236}">
                <a16:creationId xmlns:a16="http://schemas.microsoft.com/office/drawing/2014/main" id="{42FA1FA9-D545-4CDC-A8AB-79E5DAA0C937}"/>
              </a:ext>
            </a:extLst>
          </p:cNvPr>
          <p:cNvSpPr txBox="1"/>
          <p:nvPr userDrawn="1"/>
        </p:nvSpPr>
        <p:spPr>
          <a:xfrm>
            <a:off x="537938" y="1349829"/>
            <a:ext cx="4110039" cy="1243417"/>
          </a:xfrm>
          <a:prstGeom prst="rect">
            <a:avLst/>
          </a:prstGeom>
          <a:noFill/>
        </p:spPr>
        <p:txBody>
          <a:bodyPr wrap="square" lIns="0" rtlCol="0">
            <a:spAutoFit/>
          </a:bodyPr>
          <a:lstStyle/>
          <a:p>
            <a:pPr>
              <a:lnSpc>
                <a:spcPct val="85000"/>
              </a:lnSpc>
            </a:pPr>
            <a:r>
              <a:rPr lang="en-US" sz="4400" b="1"/>
              <a:t>Discussion </a:t>
            </a:r>
            <a:br>
              <a:rPr lang="en-US" sz="4400" b="1"/>
            </a:br>
            <a:r>
              <a:rPr lang="en-US" sz="4400" b="1"/>
              <a:t>+ Questions</a:t>
            </a:r>
            <a:endParaRPr lang="en-CA" sz="4400" b="1"/>
          </a:p>
        </p:txBody>
      </p:sp>
      <p:pic>
        <p:nvPicPr>
          <p:cNvPr id="10" name="Picture 9">
            <a:extLst>
              <a:ext uri="{FF2B5EF4-FFF2-40B4-BE49-F238E27FC236}">
                <a16:creationId xmlns:a16="http://schemas.microsoft.com/office/drawing/2014/main" id="{31A6E534-BC13-49F8-8955-58FE933789C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99026" y="4650203"/>
            <a:ext cx="270000" cy="270000"/>
          </a:xfrm>
          <a:prstGeom prst="rect">
            <a:avLst/>
          </a:prstGeom>
        </p:spPr>
      </p:pic>
      <p:pic>
        <p:nvPicPr>
          <p:cNvPr id="11" name="Picture 10">
            <a:extLst>
              <a:ext uri="{FF2B5EF4-FFF2-40B4-BE49-F238E27FC236}">
                <a16:creationId xmlns:a16="http://schemas.microsoft.com/office/drawing/2014/main" id="{F66D1785-B5B6-4DA0-97F2-0A7ED5E6BDB6}"/>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3527" y="5013699"/>
            <a:ext cx="421100" cy="306000"/>
          </a:xfrm>
          <a:prstGeom prst="rect">
            <a:avLst/>
          </a:prstGeom>
        </p:spPr>
      </p:pic>
      <p:sp>
        <p:nvSpPr>
          <p:cNvPr id="19" name="TextBox 18">
            <a:extLst>
              <a:ext uri="{FF2B5EF4-FFF2-40B4-BE49-F238E27FC236}">
                <a16:creationId xmlns:a16="http://schemas.microsoft.com/office/drawing/2014/main" id="{33ACA53B-CF93-488F-8929-E0B1671205CE}"/>
              </a:ext>
            </a:extLst>
          </p:cNvPr>
          <p:cNvSpPr txBox="1"/>
          <p:nvPr userDrawn="1"/>
        </p:nvSpPr>
        <p:spPr>
          <a:xfrm>
            <a:off x="924225" y="5028200"/>
            <a:ext cx="37289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a:solidFill>
                  <a:schemeClr val="tx1"/>
                </a:solidFill>
                <a:effectLst/>
                <a:latin typeface="+mn-lt"/>
                <a:ea typeface="+mn-ea"/>
                <a:cs typeface="+mn-cs"/>
              </a:rPr>
              <a:t>@</a:t>
            </a:r>
            <a:r>
              <a:rPr lang="en-CA" sz="1200" u="none" kern="1200" err="1">
                <a:solidFill>
                  <a:schemeClr val="tx1"/>
                </a:solidFill>
                <a:effectLst/>
                <a:latin typeface="+mn-lt"/>
                <a:ea typeface="+mn-ea"/>
                <a:cs typeface="+mn-cs"/>
              </a:rPr>
              <a:t>RDHBuildings</a:t>
            </a:r>
            <a:endParaRPr lang="en-CA" sz="1200" u="none" kern="1200">
              <a:solidFill>
                <a:schemeClr val="tx1"/>
              </a:solidFill>
              <a:effectLst/>
              <a:latin typeface="+mn-lt"/>
              <a:ea typeface="+mn-ea"/>
              <a:cs typeface="+mn-cs"/>
            </a:endParaRPr>
          </a:p>
        </p:txBody>
      </p:sp>
      <p:sp>
        <p:nvSpPr>
          <p:cNvPr id="20" name="TextBox 19">
            <a:extLst>
              <a:ext uri="{FF2B5EF4-FFF2-40B4-BE49-F238E27FC236}">
                <a16:creationId xmlns:a16="http://schemas.microsoft.com/office/drawing/2014/main" id="{328C1959-9C97-4957-808A-8CB44314F641}"/>
              </a:ext>
            </a:extLst>
          </p:cNvPr>
          <p:cNvSpPr txBox="1"/>
          <p:nvPr userDrawn="1"/>
        </p:nvSpPr>
        <p:spPr>
          <a:xfrm>
            <a:off x="922041" y="4646703"/>
            <a:ext cx="37457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a:solidFill>
                  <a:schemeClr val="tx1"/>
                </a:solidFill>
                <a:effectLst/>
                <a:latin typeface="+mn-lt"/>
                <a:ea typeface="+mn-ea"/>
                <a:cs typeface="+mn-cs"/>
              </a:rPr>
              <a:t>RDH Building Science</a:t>
            </a:r>
          </a:p>
        </p:txBody>
      </p:sp>
    </p:spTree>
    <p:extLst>
      <p:ext uri="{BB962C8B-B14F-4D97-AF65-F5344CB8AC3E}">
        <p14:creationId xmlns:p14="http://schemas.microsoft.com/office/powerpoint/2010/main" val="14451352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losing Bar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4EE29F73-2EAC-4341-9F29-F9BAB3A08A62}"/>
              </a:ext>
            </a:extLst>
          </p:cNvPr>
          <p:cNvSpPr>
            <a:spLocks noGrp="1"/>
          </p:cNvSpPr>
          <p:nvPr>
            <p:ph type="body" idx="1" hasCustomPrompt="1"/>
          </p:nvPr>
        </p:nvSpPr>
        <p:spPr>
          <a:xfrm>
            <a:off x="1482727" y="1503057"/>
            <a:ext cx="6006644" cy="657450"/>
          </a:xfrm>
        </p:spPr>
        <p:txBody>
          <a:bodyPr>
            <a:noAutofit/>
          </a:bodyPr>
          <a:lstStyle>
            <a:lvl1pPr marL="0" indent="0">
              <a:lnSpc>
                <a:spcPct val="100000"/>
              </a:lnSpc>
              <a:spcBef>
                <a:spcPts val="0"/>
              </a:spcBef>
              <a:buNone/>
              <a:defRPr sz="1600" b="1" cap="all" spc="50" baseline="0">
                <a:solidFill>
                  <a:srgbClr val="AFAFA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Main Title of Presentation</a:t>
            </a:r>
          </a:p>
        </p:txBody>
      </p:sp>
      <p:sp>
        <p:nvSpPr>
          <p:cNvPr id="14" name="Text Placeholder 8">
            <a:extLst>
              <a:ext uri="{FF2B5EF4-FFF2-40B4-BE49-F238E27FC236}">
                <a16:creationId xmlns:a16="http://schemas.microsoft.com/office/drawing/2014/main" id="{235B6C2F-8CDA-D34E-87C0-EEA49C7025E6}"/>
              </a:ext>
            </a:extLst>
          </p:cNvPr>
          <p:cNvSpPr>
            <a:spLocks noGrp="1"/>
          </p:cNvSpPr>
          <p:nvPr>
            <p:ph type="body" sz="quarter" idx="10" hasCustomPrompt="1"/>
          </p:nvPr>
        </p:nvSpPr>
        <p:spPr>
          <a:xfrm>
            <a:off x="1482727" y="3680472"/>
            <a:ext cx="6006642" cy="538163"/>
          </a:xfrm>
        </p:spPr>
        <p:txBody>
          <a:bodyPr>
            <a:normAutofit/>
          </a:bodyPr>
          <a:lstStyle>
            <a:lvl1pPr marL="0" indent="0">
              <a:buNone/>
              <a:defRPr sz="2400" b="0">
                <a:solidFill>
                  <a:schemeClr val="tx1"/>
                </a:solidFill>
              </a:defRPr>
            </a:lvl1pPr>
          </a:lstStyle>
          <a:p>
            <a:pPr lvl="0"/>
            <a:r>
              <a:rPr lang="en-US"/>
              <a:t>email@rdh.com</a:t>
            </a:r>
          </a:p>
        </p:txBody>
      </p:sp>
      <p:sp>
        <p:nvSpPr>
          <p:cNvPr id="15" name="TextBox 14">
            <a:extLst>
              <a:ext uri="{FF2B5EF4-FFF2-40B4-BE49-F238E27FC236}">
                <a16:creationId xmlns:a16="http://schemas.microsoft.com/office/drawing/2014/main" id="{4DE16A6D-7EB8-E545-8EF8-9FC11FFFBA91}"/>
              </a:ext>
            </a:extLst>
          </p:cNvPr>
          <p:cNvSpPr txBox="1"/>
          <p:nvPr userDrawn="1"/>
        </p:nvSpPr>
        <p:spPr>
          <a:xfrm>
            <a:off x="1450069" y="4696088"/>
            <a:ext cx="2198914" cy="461665"/>
          </a:xfrm>
          <a:prstGeom prst="rect">
            <a:avLst/>
          </a:prstGeom>
          <a:noFill/>
        </p:spPr>
        <p:txBody>
          <a:bodyPr wrap="square" rtlCol="0">
            <a:spAutoFit/>
          </a:bodyPr>
          <a:lstStyle/>
          <a:p>
            <a:r>
              <a:rPr lang="en-CA" sz="2400" b="1">
                <a:solidFill>
                  <a:srgbClr val="BABF10"/>
                </a:solidFill>
              </a:rPr>
              <a:t>rdh.com</a:t>
            </a:r>
          </a:p>
        </p:txBody>
      </p:sp>
      <p:sp>
        <p:nvSpPr>
          <p:cNvPr id="16" name="TextBox 15">
            <a:extLst>
              <a:ext uri="{FF2B5EF4-FFF2-40B4-BE49-F238E27FC236}">
                <a16:creationId xmlns:a16="http://schemas.microsoft.com/office/drawing/2014/main" id="{CCEFAB17-8C5E-0D41-9056-CB105FC9886D}"/>
              </a:ext>
            </a:extLst>
          </p:cNvPr>
          <p:cNvSpPr txBox="1"/>
          <p:nvPr userDrawn="1"/>
        </p:nvSpPr>
        <p:spPr>
          <a:xfrm>
            <a:off x="1450069" y="4502753"/>
            <a:ext cx="2083709" cy="307777"/>
          </a:xfrm>
          <a:prstGeom prst="rect">
            <a:avLst/>
          </a:prstGeom>
          <a:noFill/>
        </p:spPr>
        <p:txBody>
          <a:bodyPr wrap="square" rtlCol="0">
            <a:spAutoFit/>
          </a:bodyPr>
          <a:lstStyle/>
          <a:p>
            <a:r>
              <a:rPr lang="en-CA" sz="1400"/>
              <a:t>Learn more at</a:t>
            </a:r>
          </a:p>
        </p:txBody>
      </p:sp>
      <p:pic>
        <p:nvPicPr>
          <p:cNvPr id="17" name="Picture 16">
            <a:extLst>
              <a:ext uri="{FF2B5EF4-FFF2-40B4-BE49-F238E27FC236}">
                <a16:creationId xmlns:a16="http://schemas.microsoft.com/office/drawing/2014/main" id="{09660FE0-75DC-864C-A13C-2B249F5F8F7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pic>
        <p:nvPicPr>
          <p:cNvPr id="9" name="Picture 8">
            <a:extLst>
              <a:ext uri="{FF2B5EF4-FFF2-40B4-BE49-F238E27FC236}">
                <a16:creationId xmlns:a16="http://schemas.microsoft.com/office/drawing/2014/main" id="{45B89981-4000-4219-83DF-2FFD5381A91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538225" y="5354588"/>
            <a:ext cx="270000" cy="270000"/>
          </a:xfrm>
          <a:prstGeom prst="rect">
            <a:avLst/>
          </a:prstGeom>
        </p:spPr>
      </p:pic>
      <p:pic>
        <p:nvPicPr>
          <p:cNvPr id="10" name="Picture 9">
            <a:extLst>
              <a:ext uri="{FF2B5EF4-FFF2-40B4-BE49-F238E27FC236}">
                <a16:creationId xmlns:a16="http://schemas.microsoft.com/office/drawing/2014/main" id="{1CEFAFEB-926F-4D27-81D9-4CE0D9710EEA}"/>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482726" y="5718084"/>
            <a:ext cx="421100" cy="306000"/>
          </a:xfrm>
          <a:prstGeom prst="rect">
            <a:avLst/>
          </a:prstGeom>
        </p:spPr>
      </p:pic>
      <p:sp>
        <p:nvSpPr>
          <p:cNvPr id="11" name="TextBox 10">
            <a:extLst>
              <a:ext uri="{FF2B5EF4-FFF2-40B4-BE49-F238E27FC236}">
                <a16:creationId xmlns:a16="http://schemas.microsoft.com/office/drawing/2014/main" id="{436457F7-654B-4A9F-89D4-17854C5274D9}"/>
              </a:ext>
            </a:extLst>
          </p:cNvPr>
          <p:cNvSpPr txBox="1"/>
          <p:nvPr userDrawn="1"/>
        </p:nvSpPr>
        <p:spPr>
          <a:xfrm>
            <a:off x="1863424" y="5732585"/>
            <a:ext cx="372894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a:solidFill>
                  <a:schemeClr val="tx1"/>
                </a:solidFill>
                <a:effectLst/>
                <a:latin typeface="+mn-lt"/>
                <a:ea typeface="+mn-ea"/>
                <a:cs typeface="+mn-cs"/>
              </a:rPr>
              <a:t>@</a:t>
            </a:r>
            <a:r>
              <a:rPr lang="en-CA" sz="1200" u="none" kern="1200" err="1">
                <a:solidFill>
                  <a:schemeClr val="tx1"/>
                </a:solidFill>
                <a:effectLst/>
                <a:latin typeface="+mn-lt"/>
                <a:ea typeface="+mn-ea"/>
                <a:cs typeface="+mn-cs"/>
              </a:rPr>
              <a:t>RDHBuildings</a:t>
            </a:r>
            <a:endParaRPr lang="en-CA" sz="1200" u="none" kern="1200">
              <a:solidFill>
                <a:schemeClr val="tx1"/>
              </a:solidFill>
              <a:effectLst/>
              <a:latin typeface="+mn-lt"/>
              <a:ea typeface="+mn-ea"/>
              <a:cs typeface="+mn-cs"/>
            </a:endParaRPr>
          </a:p>
        </p:txBody>
      </p:sp>
      <p:sp>
        <p:nvSpPr>
          <p:cNvPr id="12" name="TextBox 11">
            <a:extLst>
              <a:ext uri="{FF2B5EF4-FFF2-40B4-BE49-F238E27FC236}">
                <a16:creationId xmlns:a16="http://schemas.microsoft.com/office/drawing/2014/main" id="{295CA1FB-0597-4C79-AFD8-FB67C519731B}"/>
              </a:ext>
            </a:extLst>
          </p:cNvPr>
          <p:cNvSpPr txBox="1"/>
          <p:nvPr userDrawn="1"/>
        </p:nvSpPr>
        <p:spPr>
          <a:xfrm>
            <a:off x="1861240" y="5351088"/>
            <a:ext cx="374572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u="none" kern="1200">
                <a:solidFill>
                  <a:schemeClr val="tx1"/>
                </a:solidFill>
                <a:effectLst/>
                <a:latin typeface="+mn-lt"/>
                <a:ea typeface="+mn-ea"/>
                <a:cs typeface="+mn-cs"/>
              </a:rPr>
              <a:t>RDH Building Science</a:t>
            </a:r>
          </a:p>
        </p:txBody>
      </p:sp>
      <p:sp>
        <p:nvSpPr>
          <p:cNvPr id="19" name="TextBox 18">
            <a:extLst>
              <a:ext uri="{FF2B5EF4-FFF2-40B4-BE49-F238E27FC236}">
                <a16:creationId xmlns:a16="http://schemas.microsoft.com/office/drawing/2014/main" id="{0AF61A68-F07D-42B5-84C4-20C16E3D7683}"/>
              </a:ext>
            </a:extLst>
          </p:cNvPr>
          <p:cNvSpPr txBox="1"/>
          <p:nvPr userDrawn="1"/>
        </p:nvSpPr>
        <p:spPr>
          <a:xfrm>
            <a:off x="1482726" y="2115654"/>
            <a:ext cx="6006645" cy="1609671"/>
          </a:xfrm>
          <a:prstGeom prst="rect">
            <a:avLst/>
          </a:prstGeom>
          <a:noFill/>
        </p:spPr>
        <p:txBody>
          <a:bodyPr wrap="square" lIns="0" rtlCol="0">
            <a:sp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en-US" sz="5800" b="1">
                <a:solidFill>
                  <a:srgbClr val="BABF10"/>
                </a:solidFill>
              </a:rPr>
              <a:t>Discussion </a:t>
            </a:r>
            <a:br>
              <a:rPr lang="en-US" sz="5800" b="1">
                <a:solidFill>
                  <a:srgbClr val="BABF10"/>
                </a:solidFill>
              </a:rPr>
            </a:br>
            <a:r>
              <a:rPr lang="en-US" sz="5800" b="1">
                <a:solidFill>
                  <a:srgbClr val="BABF10"/>
                </a:solidFill>
              </a:rPr>
              <a:t>+ Questions</a:t>
            </a:r>
            <a:endParaRPr lang="en-CA" sz="5800" b="1" u="none" kern="1200">
              <a:solidFill>
                <a:srgbClr val="BABF10"/>
              </a:solidFill>
              <a:effectLst/>
              <a:latin typeface="+mn-lt"/>
              <a:ea typeface="+mn-ea"/>
              <a:cs typeface="+mn-cs"/>
            </a:endParaRPr>
          </a:p>
        </p:txBody>
      </p:sp>
    </p:spTree>
    <p:extLst>
      <p:ext uri="{BB962C8B-B14F-4D97-AF65-F5344CB8AC3E}">
        <p14:creationId xmlns:p14="http://schemas.microsoft.com/office/powerpoint/2010/main" val="13647920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C57550-D500-4E9D-A9F3-34B71700AAEF}"/>
              </a:ext>
            </a:extLst>
          </p:cNvPr>
          <p:cNvSpPr/>
          <p:nvPr userDrawn="1"/>
        </p:nvSpPr>
        <p:spPr>
          <a:xfrm>
            <a:off x="0" y="0"/>
            <a:ext cx="4746171" cy="6858000"/>
          </a:xfrm>
          <a:prstGeom prst="rect">
            <a:avLst/>
          </a:prstGeom>
          <a:solidFill>
            <a:srgbClr val="BAB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D8DB1389-D8B9-4B6A-829F-74EA54021ED0}"/>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8495618" y="0"/>
            <a:ext cx="3565072" cy="3447143"/>
          </a:xfrm>
          <a:prstGeom prst="rect">
            <a:avLst/>
          </a:prstGeom>
        </p:spPr>
      </p:pic>
      <p:pic>
        <p:nvPicPr>
          <p:cNvPr id="6" name="Picture 5">
            <a:extLst>
              <a:ext uri="{FF2B5EF4-FFF2-40B4-BE49-F238E27FC236}">
                <a16:creationId xmlns:a16="http://schemas.microsoft.com/office/drawing/2014/main" id="{EFBDEB67-3770-40F0-BDCA-2DD48AAE1AAD}"/>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4746171" y="3447143"/>
            <a:ext cx="3749447" cy="3410856"/>
          </a:xfrm>
          <a:prstGeom prst="rect">
            <a:avLst/>
          </a:prstGeom>
        </p:spPr>
      </p:pic>
      <p:sp>
        <p:nvSpPr>
          <p:cNvPr id="7" name="TextBox 6">
            <a:extLst>
              <a:ext uri="{FF2B5EF4-FFF2-40B4-BE49-F238E27FC236}">
                <a16:creationId xmlns:a16="http://schemas.microsoft.com/office/drawing/2014/main" id="{373BA399-803C-4BD7-AFE4-D77EFCCC8FDB}"/>
              </a:ext>
            </a:extLst>
          </p:cNvPr>
          <p:cNvSpPr txBox="1"/>
          <p:nvPr userDrawn="1"/>
        </p:nvSpPr>
        <p:spPr>
          <a:xfrm>
            <a:off x="5142412" y="445818"/>
            <a:ext cx="3130731" cy="2369880"/>
          </a:xfrm>
          <a:prstGeom prst="rect">
            <a:avLst/>
          </a:prstGeom>
          <a:noFill/>
        </p:spPr>
        <p:txBody>
          <a:bodyPr wrap="square" rtlCol="0">
            <a:spAutoFit/>
          </a:bodyPr>
          <a:lstStyle/>
          <a:p>
            <a:r>
              <a:rPr lang="en-US" b="1"/>
              <a:t>RDH Technical Library</a:t>
            </a:r>
          </a:p>
          <a:p>
            <a:endParaRPr lang="en-US"/>
          </a:p>
          <a:p>
            <a:r>
              <a:rPr lang="en-US" sz="1600"/>
              <a:t>Building enclosure articles, conference papers, presentations, research reports, quick guides + technical bulletins</a:t>
            </a:r>
          </a:p>
          <a:p>
            <a:endParaRPr lang="en-US" sz="1600"/>
          </a:p>
          <a:p>
            <a:r>
              <a:rPr lang="en-US" sz="1600" u="sng">
                <a:solidFill>
                  <a:srgbClr val="3E5BC7"/>
                </a:solidFill>
              </a:rPr>
              <a:t>rdh.com/technical-library</a:t>
            </a:r>
            <a:endParaRPr lang="en-CA" sz="1600" u="sng">
              <a:solidFill>
                <a:srgbClr val="3E5BC7"/>
              </a:solidFill>
            </a:endParaRPr>
          </a:p>
        </p:txBody>
      </p:sp>
      <p:sp>
        <p:nvSpPr>
          <p:cNvPr id="8" name="TextBox 7">
            <a:extLst>
              <a:ext uri="{FF2B5EF4-FFF2-40B4-BE49-F238E27FC236}">
                <a16:creationId xmlns:a16="http://schemas.microsoft.com/office/drawing/2014/main" id="{04A4A72A-946A-4FAA-8B1A-A6AF2902B9CE}"/>
              </a:ext>
            </a:extLst>
          </p:cNvPr>
          <p:cNvSpPr txBox="1"/>
          <p:nvPr userDrawn="1"/>
        </p:nvSpPr>
        <p:spPr>
          <a:xfrm>
            <a:off x="8857567" y="4336964"/>
            <a:ext cx="2884715" cy="1631216"/>
          </a:xfrm>
          <a:prstGeom prst="rect">
            <a:avLst/>
          </a:prstGeom>
          <a:noFill/>
        </p:spPr>
        <p:txBody>
          <a:bodyPr wrap="square" rtlCol="0">
            <a:spAutoFit/>
          </a:bodyPr>
          <a:lstStyle/>
          <a:p>
            <a:r>
              <a:rPr lang="en-US" b="1"/>
              <a:t>Learn Building Science</a:t>
            </a:r>
          </a:p>
          <a:p>
            <a:endParaRPr lang="en-US"/>
          </a:p>
          <a:p>
            <a:r>
              <a:rPr lang="en-US" sz="1600">
                <a:solidFill>
                  <a:srgbClr val="222222"/>
                </a:solidFill>
                <a:latin typeface="Arial" panose="020B0604020202020204" pitchFamily="34" charset="0"/>
              </a:rPr>
              <a:t>L</a:t>
            </a:r>
            <a:r>
              <a:rPr lang="en-US" sz="1600" b="0" i="0">
                <a:solidFill>
                  <a:srgbClr val="222222"/>
                </a:solidFill>
                <a:effectLst/>
                <a:latin typeface="Arial" panose="020B0604020202020204" pitchFamily="34" charset="0"/>
              </a:rPr>
              <a:t>ive events, guides, courses + more!</a:t>
            </a:r>
          </a:p>
          <a:p>
            <a:endParaRPr lang="en-US" sz="1600"/>
          </a:p>
          <a:p>
            <a:r>
              <a:rPr lang="en-US" sz="1600" u="sng">
                <a:solidFill>
                  <a:srgbClr val="3E5BC7"/>
                </a:solidFill>
              </a:rPr>
              <a:t>learnbuildingscience.com</a:t>
            </a:r>
            <a:endParaRPr lang="en-CA" sz="1600" u="sng">
              <a:solidFill>
                <a:srgbClr val="3E5BC7"/>
              </a:solidFill>
            </a:endParaRPr>
          </a:p>
        </p:txBody>
      </p:sp>
      <p:cxnSp>
        <p:nvCxnSpPr>
          <p:cNvPr id="9" name="Straight Connector 8">
            <a:extLst>
              <a:ext uri="{FF2B5EF4-FFF2-40B4-BE49-F238E27FC236}">
                <a16:creationId xmlns:a16="http://schemas.microsoft.com/office/drawing/2014/main" id="{E11F698A-D09A-4568-8900-9ADE0C003679}"/>
              </a:ext>
            </a:extLst>
          </p:cNvPr>
          <p:cNvCxnSpPr/>
          <p:nvPr userDrawn="1"/>
        </p:nvCxnSpPr>
        <p:spPr>
          <a:xfrm>
            <a:off x="1213757" y="3744686"/>
            <a:ext cx="208461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2052C5-279B-4B39-BCEB-B8BCB0E669C5}"/>
              </a:ext>
            </a:extLst>
          </p:cNvPr>
          <p:cNvSpPr txBox="1"/>
          <p:nvPr userDrawn="1"/>
        </p:nvSpPr>
        <p:spPr>
          <a:xfrm>
            <a:off x="684000" y="2815200"/>
            <a:ext cx="3539761" cy="707886"/>
          </a:xfrm>
          <a:prstGeom prst="rect">
            <a:avLst/>
          </a:prstGeom>
          <a:noFill/>
        </p:spPr>
        <p:txBody>
          <a:bodyPr wrap="square" lIns="90000" rIns="9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a:solidFill>
                  <a:schemeClr val="bg1"/>
                </a:solidFill>
              </a:rPr>
              <a:t>Learn More</a:t>
            </a:r>
            <a:endParaRPr lang="en-CA" sz="4000" b="1" u="none" kern="1200">
              <a:solidFill>
                <a:schemeClr val="bg1"/>
              </a:solidFill>
              <a:effectLst/>
              <a:latin typeface="+mn-lt"/>
              <a:ea typeface="+mn-ea"/>
              <a:cs typeface="+mn-cs"/>
            </a:endParaRPr>
          </a:p>
        </p:txBody>
      </p:sp>
    </p:spTree>
    <p:extLst>
      <p:ext uri="{BB962C8B-B14F-4D97-AF65-F5344CB8AC3E}">
        <p14:creationId xmlns:p14="http://schemas.microsoft.com/office/powerpoint/2010/main" val="105609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Quote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2BC971-EF20-430F-9BCC-F1A30E8095D0}"/>
              </a:ext>
            </a:extLst>
          </p:cNvPr>
          <p:cNvSpPr/>
          <p:nvPr userDrawn="1"/>
        </p:nvSpPr>
        <p:spPr>
          <a:xfrm>
            <a:off x="-4" y="-2"/>
            <a:ext cx="12070080" cy="6858002"/>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RDH Logo">
            <a:extLst>
              <a:ext uri="{FF2B5EF4-FFF2-40B4-BE49-F238E27FC236}">
                <a16:creationId xmlns:a16="http://schemas.microsoft.com/office/drawing/2014/main" id="{FDFF5821-5647-4177-A576-B8C9721DD94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sp>
        <p:nvSpPr>
          <p:cNvPr id="2" name="Title 1">
            <a:extLst>
              <a:ext uri="{FF2B5EF4-FFF2-40B4-BE49-F238E27FC236}">
                <a16:creationId xmlns:a16="http://schemas.microsoft.com/office/drawing/2014/main" id="{C6E85E8A-47FE-420B-B5B0-A39F4AA51320}"/>
              </a:ext>
            </a:extLst>
          </p:cNvPr>
          <p:cNvSpPr>
            <a:spLocks noGrp="1"/>
          </p:cNvSpPr>
          <p:nvPr>
            <p:ph type="title" hasCustomPrompt="1"/>
          </p:nvPr>
        </p:nvSpPr>
        <p:spPr>
          <a:xfrm>
            <a:off x="694196" y="2300184"/>
            <a:ext cx="10707624" cy="1814617"/>
          </a:xfrm>
        </p:spPr>
        <p:txBody>
          <a:bodyPr anchor="ctr">
            <a:noAutofit/>
          </a:bodyPr>
          <a:lstStyle>
            <a:lvl1pPr algn="ctr">
              <a:defRPr sz="5600">
                <a:solidFill>
                  <a:schemeClr val="bg1"/>
                </a:solidFill>
              </a:defRPr>
            </a:lvl1pPr>
          </a:lstStyle>
          <a:p>
            <a:r>
              <a:rPr lang="en-US"/>
              <a:t>Insert quote text here. </a:t>
            </a:r>
            <a:endParaRPr lang="en-CA"/>
          </a:p>
        </p:txBody>
      </p:sp>
      <p:sp>
        <p:nvSpPr>
          <p:cNvPr id="12" name="Text Placeholder 11">
            <a:extLst>
              <a:ext uri="{FF2B5EF4-FFF2-40B4-BE49-F238E27FC236}">
                <a16:creationId xmlns:a16="http://schemas.microsoft.com/office/drawing/2014/main" id="{1A0E63F2-BE28-4A0B-8D3E-A33E86D3E15F}"/>
              </a:ext>
            </a:extLst>
          </p:cNvPr>
          <p:cNvSpPr>
            <a:spLocks noGrp="1"/>
          </p:cNvSpPr>
          <p:nvPr>
            <p:ph type="body" sz="quarter" idx="10" hasCustomPrompt="1"/>
          </p:nvPr>
        </p:nvSpPr>
        <p:spPr>
          <a:xfrm>
            <a:off x="6897757" y="282574"/>
            <a:ext cx="5065643" cy="1894095"/>
          </a:xfrm>
        </p:spPr>
        <p:txBody>
          <a:bodyPr>
            <a:noAutofit/>
          </a:bodyPr>
          <a:lstStyle>
            <a:lvl1pPr>
              <a:defRPr sz="1400">
                <a:solidFill>
                  <a:schemeClr val="bg1"/>
                </a:solidFill>
              </a:defRPr>
            </a:lvl1pPr>
          </a:lstStyle>
          <a:p>
            <a:pPr lvl="0"/>
            <a:r>
              <a:rPr lang="en-US"/>
              <a:t>TIP: To change the background image, click on the Design tab and choose ‘Format Background’ from the ‘Customize’ group. Select a new image by clicking ‘File…’ under ‘Insert picture from’ and then select the replacement image.  This text will not appear in your presentation, but you can delete this instructional text box if you wish.</a:t>
            </a:r>
          </a:p>
        </p:txBody>
      </p:sp>
    </p:spTree>
    <p:extLst>
      <p:ext uri="{BB962C8B-B14F-4D97-AF65-F5344CB8AC3E}">
        <p14:creationId xmlns:p14="http://schemas.microsoft.com/office/powerpoint/2010/main" val="1674429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Quote Ba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5E8A-47FE-420B-B5B0-A39F4AA51320}"/>
              </a:ext>
            </a:extLst>
          </p:cNvPr>
          <p:cNvSpPr>
            <a:spLocks noGrp="1"/>
          </p:cNvSpPr>
          <p:nvPr>
            <p:ph type="title" hasCustomPrompt="1"/>
          </p:nvPr>
        </p:nvSpPr>
        <p:spPr>
          <a:xfrm>
            <a:off x="694196" y="2300184"/>
            <a:ext cx="10707624" cy="1814617"/>
          </a:xfrm>
        </p:spPr>
        <p:txBody>
          <a:bodyPr anchor="ctr">
            <a:noAutofit/>
          </a:bodyPr>
          <a:lstStyle>
            <a:lvl1pPr algn="ctr">
              <a:defRPr sz="5600">
                <a:solidFill>
                  <a:schemeClr val="accent2"/>
                </a:solidFill>
              </a:defRPr>
            </a:lvl1pPr>
          </a:lstStyle>
          <a:p>
            <a:r>
              <a:rPr lang="en-US"/>
              <a:t>Insert quote text here. </a:t>
            </a:r>
            <a:endParaRPr lang="en-CA"/>
          </a:p>
        </p:txBody>
      </p:sp>
      <p:pic>
        <p:nvPicPr>
          <p:cNvPr id="4" name="Picture 3">
            <a:extLst>
              <a:ext uri="{FF2B5EF4-FFF2-40B4-BE49-F238E27FC236}">
                <a16:creationId xmlns:a16="http://schemas.microsoft.com/office/drawing/2014/main" id="{080CAC63-E824-304F-BCE8-AF42232CA973}"/>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04396"/>
            <a:ext cx="720000" cy="262064"/>
          </a:xfrm>
          <a:prstGeom prst="rect">
            <a:avLst/>
          </a:prstGeom>
        </p:spPr>
      </p:pic>
    </p:spTree>
    <p:extLst>
      <p:ext uri="{BB962C8B-B14F-4D97-AF65-F5344CB8AC3E}">
        <p14:creationId xmlns:p14="http://schemas.microsoft.com/office/powerpoint/2010/main" val="3107662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10707624" cy="1143000"/>
          </a:xfrm>
        </p:spPr>
        <p:txBody>
          <a:bodyPr>
            <a:noAutofit/>
          </a:bodyPr>
          <a:lstStyle>
            <a:lvl1pPr>
              <a:defRPr sz="3200"/>
            </a:lvl1pPr>
          </a:lstStyle>
          <a:p>
            <a:r>
              <a:rPr lang="en-US"/>
              <a:t>Enter Slide Title</a:t>
            </a:r>
            <a:endParaRPr lang="en-CA"/>
          </a:p>
        </p:txBody>
      </p:sp>
      <p:pic>
        <p:nvPicPr>
          <p:cNvPr id="10" name="Picture 9">
            <a:extLst>
              <a:ext uri="{FF2B5EF4-FFF2-40B4-BE49-F238E27FC236}">
                <a16:creationId xmlns:a16="http://schemas.microsoft.com/office/drawing/2014/main" id="{EA9C47BC-2970-7543-9090-4C0C5B0F33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7" name="Slide Number Placeholder 15">
            <a:extLst>
              <a:ext uri="{FF2B5EF4-FFF2-40B4-BE49-F238E27FC236}">
                <a16:creationId xmlns:a16="http://schemas.microsoft.com/office/drawing/2014/main" id="{A7168D36-85C1-5744-96B4-88BC28330093}"/>
              </a:ext>
            </a:extLst>
          </p:cNvPr>
          <p:cNvSpPr>
            <a:spLocks noGrp="1"/>
          </p:cNvSpPr>
          <p:nvPr>
            <p:ph type="sldNum" sz="quarter" idx="14"/>
          </p:nvPr>
        </p:nvSpPr>
        <p:spPr>
          <a:xfrm>
            <a:off x="10296144" y="6267472"/>
            <a:ext cx="960120" cy="365125"/>
          </a:xfrm>
        </p:spPr>
        <p:txBody>
          <a:bodyPr/>
          <a:lstStyle>
            <a:lvl1pPr>
              <a:defRPr>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6565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W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5AA89-875F-471B-AB7E-3EDDAB1C7822}"/>
              </a:ext>
            </a:extLst>
          </p:cNvPr>
          <p:cNvSpPr>
            <a:spLocks noGrp="1"/>
          </p:cNvSpPr>
          <p:nvPr>
            <p:ph type="title" hasCustomPrompt="1"/>
          </p:nvPr>
        </p:nvSpPr>
        <p:spPr>
          <a:xfrm>
            <a:off x="548640" y="676656"/>
            <a:ext cx="10707624" cy="1143000"/>
          </a:xfrm>
        </p:spPr>
        <p:txBody>
          <a:bodyPr>
            <a:noAutofit/>
          </a:bodyPr>
          <a:lstStyle>
            <a:lvl1pPr>
              <a:defRPr sz="3200"/>
            </a:lvl1pPr>
          </a:lstStyle>
          <a:p>
            <a:r>
              <a:rPr lang="en-US"/>
              <a:t>Enter Slide Title</a:t>
            </a:r>
            <a:endParaRPr lang="en-CA"/>
          </a:p>
        </p:txBody>
      </p:sp>
      <p:sp>
        <p:nvSpPr>
          <p:cNvPr id="3" name="Content Placeholder 2">
            <a:extLst>
              <a:ext uri="{FF2B5EF4-FFF2-40B4-BE49-F238E27FC236}">
                <a16:creationId xmlns:a16="http://schemas.microsoft.com/office/drawing/2014/main" id="{14C80DD1-1FDF-41DF-A281-CA9F7C973514}"/>
              </a:ext>
            </a:extLst>
          </p:cNvPr>
          <p:cNvSpPr>
            <a:spLocks noGrp="1"/>
          </p:cNvSpPr>
          <p:nvPr>
            <p:ph idx="1" hasCustomPrompt="1"/>
          </p:nvPr>
        </p:nvSpPr>
        <p:spPr>
          <a:xfrm>
            <a:off x="548640" y="1981654"/>
            <a:ext cx="10707624" cy="3897938"/>
          </a:xfrm>
        </p:spPr>
        <p:txBody>
          <a:bodyPr>
            <a:noAutofit/>
          </a:bodyPr>
          <a:lstStyle>
            <a:lvl1pPr>
              <a:defRPr sz="1800"/>
            </a:lvl1pPr>
          </a:lstStyle>
          <a:p>
            <a:pPr lvl="0"/>
            <a:r>
              <a:rPr lang="en-US"/>
              <a:t>Enter text here</a:t>
            </a:r>
          </a:p>
          <a:p>
            <a:pPr lvl="0"/>
            <a:r>
              <a:rPr lang="en-US"/>
              <a:t>Enter text here</a:t>
            </a:r>
          </a:p>
          <a:p>
            <a:pPr lvl="0"/>
            <a:r>
              <a:rPr lang="en-US"/>
              <a:t>Enter text here</a:t>
            </a:r>
          </a:p>
        </p:txBody>
      </p:sp>
      <p:pic>
        <p:nvPicPr>
          <p:cNvPr id="10" name="Picture 9">
            <a:extLst>
              <a:ext uri="{FF2B5EF4-FFF2-40B4-BE49-F238E27FC236}">
                <a16:creationId xmlns:a16="http://schemas.microsoft.com/office/drawing/2014/main" id="{EA9C47BC-2970-7543-9090-4C0C5B0F332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92041" y="6337154"/>
            <a:ext cx="630000" cy="229306"/>
          </a:xfrm>
          <a:prstGeom prst="rect">
            <a:avLst/>
          </a:prstGeom>
        </p:spPr>
      </p:pic>
      <p:sp>
        <p:nvSpPr>
          <p:cNvPr id="17" name="Slide Number Placeholder 15">
            <a:extLst>
              <a:ext uri="{FF2B5EF4-FFF2-40B4-BE49-F238E27FC236}">
                <a16:creationId xmlns:a16="http://schemas.microsoft.com/office/drawing/2014/main" id="{A7168D36-85C1-5744-96B4-88BC28330093}"/>
              </a:ext>
            </a:extLst>
          </p:cNvPr>
          <p:cNvSpPr>
            <a:spLocks noGrp="1"/>
          </p:cNvSpPr>
          <p:nvPr>
            <p:ph type="sldNum" sz="quarter" idx="14"/>
          </p:nvPr>
        </p:nvSpPr>
        <p:spPr>
          <a:xfrm>
            <a:off x="10296144" y="6267472"/>
            <a:ext cx="960120" cy="365125"/>
          </a:xfrm>
        </p:spPr>
        <p:txBody>
          <a:bodyPr/>
          <a:lstStyle>
            <a:lvl1pPr>
              <a:defRPr>
                <a:solidFill>
                  <a:srgbClr val="898989"/>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188267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4.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B959AB-6428-464A-B30D-9683E3EF2943}"/>
              </a:ext>
            </a:extLst>
          </p:cNvPr>
          <p:cNvSpPr>
            <a:spLocks noGrp="1"/>
          </p:cNvSpPr>
          <p:nvPr>
            <p:ph type="title"/>
          </p:nvPr>
        </p:nvSpPr>
        <p:spPr>
          <a:xfrm>
            <a:off x="548640" y="676656"/>
            <a:ext cx="10707624" cy="1143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14DB2F0-2CDF-4009-BFE4-9F53003D71B7}"/>
              </a:ext>
            </a:extLst>
          </p:cNvPr>
          <p:cNvSpPr>
            <a:spLocks noGrp="1"/>
          </p:cNvSpPr>
          <p:nvPr>
            <p:ph type="body" idx="1"/>
          </p:nvPr>
        </p:nvSpPr>
        <p:spPr>
          <a:xfrm>
            <a:off x="548640" y="2066544"/>
            <a:ext cx="10707624" cy="38130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879C13C-49D7-4801-A374-57F39C822FC9}"/>
              </a:ext>
            </a:extLst>
          </p:cNvPr>
          <p:cNvSpPr/>
          <p:nvPr userDrawn="1"/>
        </p:nvSpPr>
        <p:spPr>
          <a:xfrm>
            <a:off x="12060936" y="-9144"/>
            <a:ext cx="164592" cy="6876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a:extLst>
              <a:ext uri="{FF2B5EF4-FFF2-40B4-BE49-F238E27FC236}">
                <a16:creationId xmlns:a16="http://schemas.microsoft.com/office/drawing/2014/main" id="{7D57A57E-851C-DB45-B00D-B9505BEC9D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721356633"/>
      </p:ext>
    </p:extLst>
  </p:cSld>
  <p:clrMap bg1="lt1" tx1="dk1" bg2="lt2" tx2="dk2" accent1="accent1" accent2="accent2" accent3="accent3" accent4="accent4" accent5="accent5" accent6="accent6" hlink="hlink" folHlink="folHlink"/>
  <p:sldLayoutIdLst>
    <p:sldLayoutId id="2147483756" r:id="rId1"/>
    <p:sldLayoutId id="2147483661" r:id="rId2"/>
    <p:sldLayoutId id="2147483763" r:id="rId3"/>
    <p:sldLayoutId id="2147483672" r:id="rId4"/>
    <p:sldLayoutId id="2147483757" r:id="rId5"/>
    <p:sldLayoutId id="2147483673" r:id="rId6"/>
    <p:sldLayoutId id="2147483674" r:id="rId7"/>
    <p:sldLayoutId id="2147483747" r:id="rId8"/>
    <p:sldLayoutId id="2147483748" r:id="rId9"/>
    <p:sldLayoutId id="2147483749" r:id="rId10"/>
    <p:sldLayoutId id="2147483662" r:id="rId11"/>
    <p:sldLayoutId id="2147483675" r:id="rId12"/>
    <p:sldLayoutId id="2147483666" r:id="rId13"/>
    <p:sldLayoutId id="2147483733" r:id="rId14"/>
    <p:sldLayoutId id="2147483762" r:id="rId15"/>
    <p:sldLayoutId id="2147483663" r:id="rId16"/>
    <p:sldLayoutId id="2147483688" r:id="rId17"/>
    <p:sldLayoutId id="2147483758" r:id="rId18"/>
    <p:sldLayoutId id="2147483779" r:id="rId19"/>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74320" indent="-274320" algn="l" defTabSz="914400" rtl="0" eaLnBrk="1" latinLnBrk="0" hangingPunct="1">
        <a:lnSpc>
          <a:spcPct val="110000"/>
        </a:lnSpc>
        <a:spcBef>
          <a:spcPts val="1000"/>
        </a:spcBef>
        <a:buClr>
          <a:schemeClr val="accent3"/>
        </a:buClr>
        <a:buFont typeface="Wingdings" panose="05000000000000000000" pitchFamily="2" charset="2"/>
        <a:buChar char=""/>
        <a:defRPr sz="1800" kern="1200">
          <a:solidFill>
            <a:schemeClr val="tx1"/>
          </a:solidFill>
          <a:latin typeface="+mn-lt"/>
          <a:ea typeface="+mn-ea"/>
          <a:cs typeface="+mn-cs"/>
        </a:defRPr>
      </a:lvl1pPr>
      <a:lvl2pPr marL="548640" indent="-274320" algn="l" defTabSz="914400" rtl="0" eaLnBrk="1" latinLnBrk="0" hangingPunct="1">
        <a:lnSpc>
          <a:spcPct val="90000"/>
        </a:lnSpc>
        <a:spcBef>
          <a:spcPts val="500"/>
        </a:spcBef>
        <a:buClr>
          <a:schemeClr val="accent3"/>
        </a:buClr>
        <a:buFont typeface="Wingdings" panose="05000000000000000000" pitchFamily="2" charset="2"/>
        <a:buChar char="à"/>
        <a:defRPr sz="1400" kern="1200">
          <a:solidFill>
            <a:schemeClr val="tx1"/>
          </a:solidFill>
          <a:latin typeface="+mn-lt"/>
          <a:ea typeface="+mn-ea"/>
          <a:cs typeface="+mn-cs"/>
        </a:defRPr>
      </a:lvl2pPr>
      <a:lvl3pPr marL="822960" indent="-274320" algn="l" defTabSz="914400" rtl="0" eaLnBrk="1" latinLnBrk="0" hangingPunct="1">
        <a:lnSpc>
          <a:spcPct val="90000"/>
        </a:lnSpc>
        <a:spcBef>
          <a:spcPts val="500"/>
        </a:spcBef>
        <a:buClr>
          <a:schemeClr val="accent3"/>
        </a:buClr>
        <a:buFont typeface="Wingdings" panose="05000000000000000000" pitchFamily="2" charset="2"/>
        <a:buChar char="à"/>
        <a:defRPr sz="1200" kern="1200">
          <a:solidFill>
            <a:schemeClr val="tx1"/>
          </a:solidFill>
          <a:latin typeface="+mn-lt"/>
          <a:ea typeface="+mn-ea"/>
          <a:cs typeface="+mn-cs"/>
        </a:defRPr>
      </a:lvl3pPr>
      <a:lvl4pPr marL="1097280" indent="-274320" algn="l" defTabSz="914400" rtl="0" eaLnBrk="1" latinLnBrk="0" hangingPunct="1">
        <a:lnSpc>
          <a:spcPct val="100000"/>
        </a:lnSpc>
        <a:spcBef>
          <a:spcPts val="0"/>
        </a:spcBef>
        <a:buClr>
          <a:schemeClr val="accent3"/>
        </a:buClr>
        <a:buFont typeface="Wingdings" panose="05000000000000000000" pitchFamily="2" charset="2"/>
        <a:buChar char="à"/>
        <a:defRPr sz="1100" kern="1200">
          <a:solidFill>
            <a:schemeClr val="tx1"/>
          </a:solidFill>
          <a:latin typeface="+mn-lt"/>
          <a:ea typeface="+mn-ea"/>
          <a:cs typeface="+mn-cs"/>
        </a:defRPr>
      </a:lvl4pPr>
      <a:lvl5pPr marL="1371600" indent="-274320" algn="l" defTabSz="914400" rtl="0" eaLnBrk="1" latinLnBrk="0" hangingPunct="1">
        <a:lnSpc>
          <a:spcPct val="100000"/>
        </a:lnSpc>
        <a:spcBef>
          <a:spcPts val="0"/>
        </a:spcBef>
        <a:buClr>
          <a:schemeClr val="accent3"/>
        </a:buClr>
        <a:buFont typeface="Wingdings" panose="05000000000000000000" pitchFamily="2" charset="2"/>
        <a:buChar char="à"/>
        <a:defRPr sz="1000" b="0" kern="1200" cap="none"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0E66D-8761-40A8-9E2C-2B7C841312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3DC97F-301D-46B6-917E-1AE7CB0384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8C837-1C64-4808-BCEE-E4D0BEC513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CDA98-FD1C-457D-9CAE-0BFED39DBAFD}" type="datetimeFigureOut">
              <a:rPr lang="en-US" smtClean="0"/>
              <a:t>2/14/2024</a:t>
            </a:fld>
            <a:endParaRPr lang="en-US"/>
          </a:p>
        </p:txBody>
      </p:sp>
      <p:sp>
        <p:nvSpPr>
          <p:cNvPr id="5" name="Footer Placeholder 4">
            <a:extLst>
              <a:ext uri="{FF2B5EF4-FFF2-40B4-BE49-F238E27FC236}">
                <a16:creationId xmlns:a16="http://schemas.microsoft.com/office/drawing/2014/main" id="{E6565EF7-679A-4779-BD60-93074472D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ED4FEA-1EC1-4762-AD04-8A9345552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806DE-7230-4FEB-8AFA-C9516DA20CEC}" type="slidenum">
              <a:rPr lang="en-US" smtClean="0"/>
              <a:t>‹#›</a:t>
            </a:fld>
            <a:endParaRPr lang="en-US"/>
          </a:p>
        </p:txBody>
      </p:sp>
    </p:spTree>
    <p:extLst>
      <p:ext uri="{BB962C8B-B14F-4D97-AF65-F5344CB8AC3E}">
        <p14:creationId xmlns:p14="http://schemas.microsoft.com/office/powerpoint/2010/main" val="32161709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B959AB-6428-464A-B30D-9683E3EF2943}"/>
              </a:ext>
            </a:extLst>
          </p:cNvPr>
          <p:cNvSpPr>
            <a:spLocks noGrp="1"/>
          </p:cNvSpPr>
          <p:nvPr>
            <p:ph type="title"/>
          </p:nvPr>
        </p:nvSpPr>
        <p:spPr>
          <a:xfrm>
            <a:off x="548640" y="676656"/>
            <a:ext cx="10707624" cy="1143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8" name="Rectangle 7">
            <a:extLst>
              <a:ext uri="{FF2B5EF4-FFF2-40B4-BE49-F238E27FC236}">
                <a16:creationId xmlns:a16="http://schemas.microsoft.com/office/drawing/2014/main" id="{5879C13C-49D7-4801-A374-57F39C822FC9}"/>
              </a:ext>
            </a:extLst>
          </p:cNvPr>
          <p:cNvSpPr/>
          <p:nvPr userDrawn="1"/>
        </p:nvSpPr>
        <p:spPr>
          <a:xfrm>
            <a:off x="12060936" y="-9144"/>
            <a:ext cx="164592" cy="6876288"/>
          </a:xfrm>
          <a:prstGeom prst="rect">
            <a:avLst/>
          </a:prstGeom>
          <a:solidFill>
            <a:srgbClr val="3E5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 Placeholder 2">
            <a:extLst>
              <a:ext uri="{FF2B5EF4-FFF2-40B4-BE49-F238E27FC236}">
                <a16:creationId xmlns:a16="http://schemas.microsoft.com/office/drawing/2014/main" id="{BA438511-9CF0-4A4D-907F-5A665C2918A5}"/>
              </a:ext>
            </a:extLst>
          </p:cNvPr>
          <p:cNvSpPr>
            <a:spLocks noGrp="1"/>
          </p:cNvSpPr>
          <p:nvPr>
            <p:ph type="body" idx="1"/>
          </p:nvPr>
        </p:nvSpPr>
        <p:spPr>
          <a:xfrm>
            <a:off x="548640" y="2066544"/>
            <a:ext cx="10707624" cy="38130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3">
            <a:extLst>
              <a:ext uri="{FF2B5EF4-FFF2-40B4-BE49-F238E27FC236}">
                <a16:creationId xmlns:a16="http://schemas.microsoft.com/office/drawing/2014/main" id="{4F8BCD32-0734-4C45-93B8-F9EB15C762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105035322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750" r:id="rId5"/>
    <p:sldLayoutId id="2147483751" r:id="rId6"/>
    <p:sldLayoutId id="2147483752" r:id="rId7"/>
    <p:sldLayoutId id="2147483694" r:id="rId8"/>
    <p:sldLayoutId id="2147483695" r:id="rId9"/>
    <p:sldLayoutId id="2147483696" r:id="rId10"/>
    <p:sldLayoutId id="2147483734" r:id="rId11"/>
    <p:sldLayoutId id="2147483709" r:id="rId12"/>
    <p:sldLayoutId id="2147483710" r:id="rId13"/>
    <p:sldLayoutId id="2147483759" r:id="rId14"/>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74320" indent="-274320" algn="l" defTabSz="914400" rtl="0" eaLnBrk="1" latinLnBrk="0" hangingPunct="1">
        <a:lnSpc>
          <a:spcPct val="110000"/>
        </a:lnSpc>
        <a:spcBef>
          <a:spcPts val="1000"/>
        </a:spcBef>
        <a:buClr>
          <a:schemeClr val="accent3"/>
        </a:buClr>
        <a:buFont typeface="Wingdings" panose="05000000000000000000" pitchFamily="2" charset="2"/>
        <a:buChar char=""/>
        <a:defRPr sz="1800" kern="1200">
          <a:solidFill>
            <a:schemeClr val="tx1"/>
          </a:solidFill>
          <a:latin typeface="+mn-lt"/>
          <a:ea typeface="+mn-ea"/>
          <a:cs typeface="+mn-cs"/>
        </a:defRPr>
      </a:lvl1pPr>
      <a:lvl2pPr marL="548640" indent="-274320" algn="l" defTabSz="914400" rtl="0" eaLnBrk="1" latinLnBrk="0" hangingPunct="1">
        <a:lnSpc>
          <a:spcPct val="90000"/>
        </a:lnSpc>
        <a:spcBef>
          <a:spcPts val="500"/>
        </a:spcBef>
        <a:buClr>
          <a:schemeClr val="accent3"/>
        </a:buClr>
        <a:buFont typeface="Wingdings" panose="05000000000000000000" pitchFamily="2" charset="2"/>
        <a:buChar char="à"/>
        <a:defRPr sz="1400" kern="1200">
          <a:solidFill>
            <a:schemeClr val="tx1"/>
          </a:solidFill>
          <a:latin typeface="+mn-lt"/>
          <a:ea typeface="+mn-ea"/>
          <a:cs typeface="+mn-cs"/>
        </a:defRPr>
      </a:lvl2pPr>
      <a:lvl3pPr marL="822960" indent="-274320" algn="l" defTabSz="914400" rtl="0" eaLnBrk="1" latinLnBrk="0" hangingPunct="1">
        <a:lnSpc>
          <a:spcPct val="90000"/>
        </a:lnSpc>
        <a:spcBef>
          <a:spcPts val="500"/>
        </a:spcBef>
        <a:buClr>
          <a:schemeClr val="accent3"/>
        </a:buClr>
        <a:buFont typeface="Wingdings" panose="05000000000000000000" pitchFamily="2" charset="2"/>
        <a:buChar char="à"/>
        <a:defRPr sz="1200" kern="1200">
          <a:solidFill>
            <a:schemeClr val="tx1"/>
          </a:solidFill>
          <a:latin typeface="+mn-lt"/>
          <a:ea typeface="+mn-ea"/>
          <a:cs typeface="+mn-cs"/>
        </a:defRPr>
      </a:lvl3pPr>
      <a:lvl4pPr marL="1097280" indent="-274320" algn="l" defTabSz="914400" rtl="0" eaLnBrk="1" latinLnBrk="0" hangingPunct="1">
        <a:lnSpc>
          <a:spcPct val="100000"/>
        </a:lnSpc>
        <a:spcBef>
          <a:spcPts val="0"/>
        </a:spcBef>
        <a:buClr>
          <a:schemeClr val="accent3"/>
        </a:buClr>
        <a:buFont typeface="Wingdings" panose="05000000000000000000" pitchFamily="2" charset="2"/>
        <a:buChar char="à"/>
        <a:defRPr sz="1100" kern="1200">
          <a:solidFill>
            <a:schemeClr val="tx1"/>
          </a:solidFill>
          <a:latin typeface="+mn-lt"/>
          <a:ea typeface="+mn-ea"/>
          <a:cs typeface="+mn-cs"/>
        </a:defRPr>
      </a:lvl4pPr>
      <a:lvl5pPr marL="1371600" indent="-274320" algn="l" defTabSz="914400" rtl="0" eaLnBrk="1" latinLnBrk="0" hangingPunct="1">
        <a:lnSpc>
          <a:spcPct val="100000"/>
        </a:lnSpc>
        <a:spcBef>
          <a:spcPts val="0"/>
        </a:spcBef>
        <a:buClr>
          <a:schemeClr val="accent3"/>
        </a:buClr>
        <a:buFont typeface="Wingdings" panose="05000000000000000000" pitchFamily="2" charset="2"/>
        <a:buChar char="à"/>
        <a:defRPr sz="1000" b="0" kern="1200" cap="none"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B959AB-6428-464A-B30D-9683E3EF2943}"/>
              </a:ext>
            </a:extLst>
          </p:cNvPr>
          <p:cNvSpPr>
            <a:spLocks noGrp="1"/>
          </p:cNvSpPr>
          <p:nvPr>
            <p:ph type="title"/>
          </p:nvPr>
        </p:nvSpPr>
        <p:spPr>
          <a:xfrm>
            <a:off x="548640" y="676656"/>
            <a:ext cx="10707624" cy="1143000"/>
          </a:xfrm>
          <a:prstGeom prst="rect">
            <a:avLst/>
          </a:prstGeom>
        </p:spPr>
        <p:txBody>
          <a:bodyPr vert="horz" lIns="91440" tIns="45720" rIns="91440" bIns="45720" rtlCol="0" anchor="t">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14DB2F0-2CDF-4009-BFE4-9F53003D71B7}"/>
              </a:ext>
            </a:extLst>
          </p:cNvPr>
          <p:cNvSpPr>
            <a:spLocks noGrp="1"/>
          </p:cNvSpPr>
          <p:nvPr>
            <p:ph type="body" idx="1"/>
          </p:nvPr>
        </p:nvSpPr>
        <p:spPr>
          <a:xfrm>
            <a:off x="548640" y="2066544"/>
            <a:ext cx="10707624" cy="381304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sz="1000" cap="none" baseline="0"/>
              <a:t>Fifth level</a:t>
            </a:r>
            <a:endParaRPr lang="en-US"/>
          </a:p>
        </p:txBody>
      </p:sp>
      <p:sp>
        <p:nvSpPr>
          <p:cNvPr id="8" name="Rectangle 7">
            <a:extLst>
              <a:ext uri="{FF2B5EF4-FFF2-40B4-BE49-F238E27FC236}">
                <a16:creationId xmlns:a16="http://schemas.microsoft.com/office/drawing/2014/main" id="{5879C13C-49D7-4801-A374-57F39C822FC9}"/>
              </a:ext>
            </a:extLst>
          </p:cNvPr>
          <p:cNvSpPr/>
          <p:nvPr userDrawn="1"/>
        </p:nvSpPr>
        <p:spPr>
          <a:xfrm>
            <a:off x="12060936" y="-9144"/>
            <a:ext cx="164592" cy="6876288"/>
          </a:xfrm>
          <a:prstGeom prst="rect">
            <a:avLst/>
          </a:prstGeom>
          <a:solidFill>
            <a:srgbClr val="BABF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lide Number Placeholder 3">
            <a:extLst>
              <a:ext uri="{FF2B5EF4-FFF2-40B4-BE49-F238E27FC236}">
                <a16:creationId xmlns:a16="http://schemas.microsoft.com/office/drawing/2014/main" id="{61752ADE-EEFA-154F-B0E4-83C7EBAFBE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8B722447-3C9A-B842-9C86-23178F0B4A69}" type="slidenum">
              <a:rPr lang="en-US" smtClean="0"/>
              <a:pPr/>
              <a:t>‹#›</a:t>
            </a:fld>
            <a:endParaRPr lang="en-US"/>
          </a:p>
        </p:txBody>
      </p:sp>
    </p:spTree>
    <p:extLst>
      <p:ext uri="{BB962C8B-B14F-4D97-AF65-F5344CB8AC3E}">
        <p14:creationId xmlns:p14="http://schemas.microsoft.com/office/powerpoint/2010/main" val="199164478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53" r:id="rId5"/>
    <p:sldLayoutId id="2147483754" r:id="rId6"/>
    <p:sldLayoutId id="2147483755" r:id="rId7"/>
    <p:sldLayoutId id="2147483716" r:id="rId8"/>
    <p:sldLayoutId id="2147483717" r:id="rId9"/>
    <p:sldLayoutId id="2147483718" r:id="rId10"/>
    <p:sldLayoutId id="2147483735" r:id="rId11"/>
    <p:sldLayoutId id="2147483731" r:id="rId12"/>
    <p:sldLayoutId id="2147483732" r:id="rId13"/>
    <p:sldLayoutId id="2147483760" r:id="rId14"/>
  </p:sldLayoutIdLst>
  <p:hf sldNum="0" hdr="0" ftr="0" dt="0"/>
  <p:txStyles>
    <p:titleStyle>
      <a:lvl1pPr algn="l" defTabSz="914400" rtl="0" eaLnBrk="1" latinLnBrk="0" hangingPunct="1">
        <a:lnSpc>
          <a:spcPct val="100000"/>
        </a:lnSpc>
        <a:spcBef>
          <a:spcPct val="0"/>
        </a:spcBef>
        <a:buNone/>
        <a:defRPr sz="3200" b="1" kern="1200">
          <a:solidFill>
            <a:schemeClr val="tx1"/>
          </a:solidFill>
          <a:latin typeface="+mj-lt"/>
          <a:ea typeface="+mj-ea"/>
          <a:cs typeface="+mj-cs"/>
        </a:defRPr>
      </a:lvl1pPr>
    </p:titleStyle>
    <p:bodyStyle>
      <a:lvl1pPr marL="274320" indent="-274320" algn="l" defTabSz="914400" rtl="0" eaLnBrk="1" latinLnBrk="0" hangingPunct="1">
        <a:lnSpc>
          <a:spcPct val="110000"/>
        </a:lnSpc>
        <a:spcBef>
          <a:spcPts val="1000"/>
        </a:spcBef>
        <a:buClr>
          <a:schemeClr val="accent3"/>
        </a:buClr>
        <a:buFont typeface="Wingdings" panose="05000000000000000000" pitchFamily="2" charset="2"/>
        <a:buChar char=""/>
        <a:defRPr sz="1800" kern="1200">
          <a:solidFill>
            <a:schemeClr val="tx1"/>
          </a:solidFill>
          <a:latin typeface="+mn-lt"/>
          <a:ea typeface="+mn-ea"/>
          <a:cs typeface="+mn-cs"/>
        </a:defRPr>
      </a:lvl1pPr>
      <a:lvl2pPr marL="548640" indent="-274320" algn="l" defTabSz="914400" rtl="0" eaLnBrk="1" latinLnBrk="0" hangingPunct="1">
        <a:lnSpc>
          <a:spcPct val="90000"/>
        </a:lnSpc>
        <a:spcBef>
          <a:spcPts val="500"/>
        </a:spcBef>
        <a:buClr>
          <a:schemeClr val="accent3"/>
        </a:buClr>
        <a:buFont typeface="Wingdings" panose="05000000000000000000" pitchFamily="2" charset="2"/>
        <a:buChar char="à"/>
        <a:defRPr sz="1400" kern="1200">
          <a:solidFill>
            <a:schemeClr val="tx1"/>
          </a:solidFill>
          <a:latin typeface="+mn-lt"/>
          <a:ea typeface="+mn-ea"/>
          <a:cs typeface="+mn-cs"/>
        </a:defRPr>
      </a:lvl2pPr>
      <a:lvl3pPr marL="822960" indent="-274320" algn="l" defTabSz="914400" rtl="0" eaLnBrk="1" latinLnBrk="0" hangingPunct="1">
        <a:lnSpc>
          <a:spcPct val="90000"/>
        </a:lnSpc>
        <a:spcBef>
          <a:spcPts val="500"/>
        </a:spcBef>
        <a:buClr>
          <a:schemeClr val="accent3"/>
        </a:buClr>
        <a:buFont typeface="Wingdings" panose="05000000000000000000" pitchFamily="2" charset="2"/>
        <a:buChar char="à"/>
        <a:defRPr sz="1200" kern="1200">
          <a:solidFill>
            <a:schemeClr val="tx1"/>
          </a:solidFill>
          <a:latin typeface="+mn-lt"/>
          <a:ea typeface="+mn-ea"/>
          <a:cs typeface="+mn-cs"/>
        </a:defRPr>
      </a:lvl3pPr>
      <a:lvl4pPr marL="1097280" indent="-274320" algn="l" defTabSz="914400" rtl="0" eaLnBrk="1" latinLnBrk="0" hangingPunct="1">
        <a:lnSpc>
          <a:spcPct val="100000"/>
        </a:lnSpc>
        <a:spcBef>
          <a:spcPts val="0"/>
        </a:spcBef>
        <a:buClr>
          <a:schemeClr val="accent3"/>
        </a:buClr>
        <a:buFont typeface="Wingdings" panose="05000000000000000000" pitchFamily="2" charset="2"/>
        <a:buChar char="à"/>
        <a:defRPr sz="1100" kern="1200">
          <a:solidFill>
            <a:schemeClr val="tx1"/>
          </a:solidFill>
          <a:latin typeface="+mn-lt"/>
          <a:ea typeface="+mn-ea"/>
          <a:cs typeface="+mn-cs"/>
        </a:defRPr>
      </a:lvl4pPr>
      <a:lvl5pPr marL="1371600" indent="-274320" algn="l" defTabSz="914400" rtl="0" eaLnBrk="1" latinLnBrk="0" hangingPunct="1">
        <a:lnSpc>
          <a:spcPct val="100000"/>
        </a:lnSpc>
        <a:spcBef>
          <a:spcPts val="0"/>
        </a:spcBef>
        <a:buClr>
          <a:schemeClr val="accent3"/>
        </a:buClr>
        <a:buFont typeface="Wingdings" panose="05000000000000000000" pitchFamily="2" charset="2"/>
        <a:buChar char="à"/>
        <a:defRPr sz="1000" b="0" kern="1200" cap="none"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alifornia wildfires have been devastatingly arbitrary. Some houses stand  amid a sea of ash. - The Washington Post">
            <a:extLst>
              <a:ext uri="{FF2B5EF4-FFF2-40B4-BE49-F238E27FC236}">
                <a16:creationId xmlns:a16="http://schemas.microsoft.com/office/drawing/2014/main" id="{E0B4184A-B080-72D4-F08C-36CCB078FE0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 y="0"/>
            <a:ext cx="12125559" cy="6857990"/>
          </a:xfrm>
          <a:prstGeom prst="rect">
            <a:avLst/>
          </a:prstGeom>
          <a:solidFill>
            <a:srgbClr val="FFFFFF"/>
          </a:solidFill>
        </p:spPr>
      </p:pic>
      <p:sp>
        <p:nvSpPr>
          <p:cNvPr id="2" name="Freeform: Shape 1">
            <a:extLst>
              <a:ext uri="{FF2B5EF4-FFF2-40B4-BE49-F238E27FC236}">
                <a16:creationId xmlns:a16="http://schemas.microsoft.com/office/drawing/2014/main" id="{844D21F7-CEF3-C239-E728-E207C6420760}"/>
              </a:ext>
            </a:extLst>
          </p:cNvPr>
          <p:cNvSpPr/>
          <p:nvPr/>
        </p:nvSpPr>
        <p:spPr>
          <a:xfrm>
            <a:off x="4546296" y="3352309"/>
            <a:ext cx="1567638" cy="1261334"/>
          </a:xfrm>
          <a:custGeom>
            <a:avLst/>
            <a:gdLst>
              <a:gd name="connsiteX0" fmla="*/ 0 w 1817649"/>
              <a:gd name="connsiteY0" fmla="*/ 379142 h 1583474"/>
              <a:gd name="connsiteX1" fmla="*/ 1182029 w 1817649"/>
              <a:gd name="connsiteY1" fmla="*/ 0 h 1583474"/>
              <a:gd name="connsiteX2" fmla="*/ 1817649 w 1817649"/>
              <a:gd name="connsiteY2" fmla="*/ 903249 h 1583474"/>
              <a:gd name="connsiteX3" fmla="*/ 1427356 w 1817649"/>
              <a:gd name="connsiteY3" fmla="*/ 1204332 h 1583474"/>
              <a:gd name="connsiteX4" fmla="*/ 1516566 w 1817649"/>
              <a:gd name="connsiteY4" fmla="*/ 1293542 h 1583474"/>
              <a:gd name="connsiteX5" fmla="*/ 613317 w 1817649"/>
              <a:gd name="connsiteY5" fmla="*/ 1583474 h 1583474"/>
              <a:gd name="connsiteX6" fmla="*/ 0 w 1817649"/>
              <a:gd name="connsiteY6" fmla="*/ 379142 h 1583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7649" h="1583474">
                <a:moveTo>
                  <a:pt x="0" y="379142"/>
                </a:moveTo>
                <a:lnTo>
                  <a:pt x="1182029" y="0"/>
                </a:lnTo>
                <a:lnTo>
                  <a:pt x="1817649" y="903249"/>
                </a:lnTo>
                <a:lnTo>
                  <a:pt x="1427356" y="1204332"/>
                </a:lnTo>
                <a:lnTo>
                  <a:pt x="1516566" y="1293542"/>
                </a:lnTo>
                <a:lnTo>
                  <a:pt x="613317" y="1583474"/>
                </a:lnTo>
                <a:lnTo>
                  <a:pt x="0" y="379142"/>
                </a:lnTo>
                <a:close/>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Freeform: Shape 2">
            <a:extLst>
              <a:ext uri="{FF2B5EF4-FFF2-40B4-BE49-F238E27FC236}">
                <a16:creationId xmlns:a16="http://schemas.microsoft.com/office/drawing/2014/main" id="{F72D58EF-1B60-743A-E5AD-27650EE21A08}"/>
              </a:ext>
            </a:extLst>
          </p:cNvPr>
          <p:cNvSpPr/>
          <p:nvPr/>
        </p:nvSpPr>
        <p:spPr>
          <a:xfrm>
            <a:off x="5974884" y="2676983"/>
            <a:ext cx="1567638" cy="1193181"/>
          </a:xfrm>
          <a:custGeom>
            <a:avLst/>
            <a:gdLst>
              <a:gd name="connsiteX0" fmla="*/ 0 w 1583473"/>
              <a:gd name="connsiteY0" fmla="*/ 780585 h 1193181"/>
              <a:gd name="connsiteX1" fmla="*/ 11151 w 1583473"/>
              <a:gd name="connsiteY1" fmla="*/ 501805 h 1193181"/>
              <a:gd name="connsiteX2" fmla="*/ 167268 w 1583473"/>
              <a:gd name="connsiteY2" fmla="*/ 446049 h 1193181"/>
              <a:gd name="connsiteX3" fmla="*/ 122663 w 1583473"/>
              <a:gd name="connsiteY3" fmla="*/ 167268 h 1193181"/>
              <a:gd name="connsiteX4" fmla="*/ 301083 w 1583473"/>
              <a:gd name="connsiteY4" fmla="*/ 178420 h 1193181"/>
              <a:gd name="connsiteX5" fmla="*/ 490653 w 1583473"/>
              <a:gd name="connsiteY5" fmla="*/ 0 h 1193181"/>
              <a:gd name="connsiteX6" fmla="*/ 791736 w 1583473"/>
              <a:gd name="connsiteY6" fmla="*/ 22302 h 1193181"/>
              <a:gd name="connsiteX7" fmla="*/ 903248 w 1583473"/>
              <a:gd name="connsiteY7" fmla="*/ 11151 h 1193181"/>
              <a:gd name="connsiteX8" fmla="*/ 981307 w 1583473"/>
              <a:gd name="connsiteY8" fmla="*/ 78059 h 1193181"/>
              <a:gd name="connsiteX9" fmla="*/ 981307 w 1583473"/>
              <a:gd name="connsiteY9" fmla="*/ 200722 h 1193181"/>
              <a:gd name="connsiteX10" fmla="*/ 1148575 w 1583473"/>
              <a:gd name="connsiteY10" fmla="*/ 345688 h 1193181"/>
              <a:gd name="connsiteX11" fmla="*/ 1583473 w 1583473"/>
              <a:gd name="connsiteY11" fmla="*/ 758283 h 1193181"/>
              <a:gd name="connsiteX12" fmla="*/ 1561170 w 1583473"/>
              <a:gd name="connsiteY12" fmla="*/ 802888 h 1193181"/>
              <a:gd name="connsiteX13" fmla="*/ 1561170 w 1583473"/>
              <a:gd name="connsiteY13" fmla="*/ 970156 h 1193181"/>
              <a:gd name="connsiteX14" fmla="*/ 880946 w 1583473"/>
              <a:gd name="connsiteY14" fmla="*/ 1193181 h 1193181"/>
              <a:gd name="connsiteX15" fmla="*/ 702526 w 1583473"/>
              <a:gd name="connsiteY15" fmla="*/ 992459 h 1193181"/>
              <a:gd name="connsiteX16" fmla="*/ 367990 w 1583473"/>
              <a:gd name="connsiteY16" fmla="*/ 1182029 h 1193181"/>
              <a:gd name="connsiteX17" fmla="*/ 55756 w 1583473"/>
              <a:gd name="connsiteY17" fmla="*/ 791737 h 1193181"/>
              <a:gd name="connsiteX18" fmla="*/ 0 w 1583473"/>
              <a:gd name="connsiteY18" fmla="*/ 780585 h 119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83473" h="1193181">
                <a:moveTo>
                  <a:pt x="0" y="780585"/>
                </a:moveTo>
                <a:lnTo>
                  <a:pt x="11151" y="501805"/>
                </a:lnTo>
                <a:lnTo>
                  <a:pt x="167268" y="446049"/>
                </a:lnTo>
                <a:lnTo>
                  <a:pt x="122663" y="167268"/>
                </a:lnTo>
                <a:lnTo>
                  <a:pt x="301083" y="178420"/>
                </a:lnTo>
                <a:lnTo>
                  <a:pt x="490653" y="0"/>
                </a:lnTo>
                <a:lnTo>
                  <a:pt x="791736" y="22302"/>
                </a:lnTo>
                <a:lnTo>
                  <a:pt x="903248" y="11151"/>
                </a:lnTo>
                <a:lnTo>
                  <a:pt x="981307" y="78059"/>
                </a:lnTo>
                <a:lnTo>
                  <a:pt x="981307" y="200722"/>
                </a:lnTo>
                <a:lnTo>
                  <a:pt x="1148575" y="345688"/>
                </a:lnTo>
                <a:lnTo>
                  <a:pt x="1583473" y="758283"/>
                </a:lnTo>
                <a:lnTo>
                  <a:pt x="1561170" y="802888"/>
                </a:lnTo>
                <a:lnTo>
                  <a:pt x="1561170" y="970156"/>
                </a:lnTo>
                <a:lnTo>
                  <a:pt x="880946" y="1193181"/>
                </a:lnTo>
                <a:lnTo>
                  <a:pt x="702526" y="992459"/>
                </a:lnTo>
                <a:lnTo>
                  <a:pt x="367990" y="1182029"/>
                </a:lnTo>
                <a:lnTo>
                  <a:pt x="55756" y="791737"/>
                </a:lnTo>
                <a:lnTo>
                  <a:pt x="0" y="780585"/>
                </a:lnTo>
                <a:close/>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0FB754BB-1E90-3A49-89E6-FDB6A261FB89}"/>
              </a:ext>
            </a:extLst>
          </p:cNvPr>
          <p:cNvPicPr>
            <a:picLocks noChangeAspect="1"/>
          </p:cNvPicPr>
          <p:nvPr/>
        </p:nvPicPr>
        <p:blipFill>
          <a:blip r:embed="rId4"/>
          <a:stretch>
            <a:fillRect/>
          </a:stretch>
        </p:blipFill>
        <p:spPr>
          <a:xfrm>
            <a:off x="11023600" y="5966531"/>
            <a:ext cx="854359" cy="437114"/>
          </a:xfrm>
          <a:prstGeom prst="rect">
            <a:avLst/>
          </a:prstGeom>
        </p:spPr>
      </p:pic>
      <p:sp>
        <p:nvSpPr>
          <p:cNvPr id="15" name="Rectangle 14">
            <a:extLst>
              <a:ext uri="{FF2B5EF4-FFF2-40B4-BE49-F238E27FC236}">
                <a16:creationId xmlns:a16="http://schemas.microsoft.com/office/drawing/2014/main" id="{8F759736-E446-BC43-C108-EBFA552A3B04}"/>
              </a:ext>
            </a:extLst>
          </p:cNvPr>
          <p:cNvSpPr/>
          <p:nvPr/>
        </p:nvSpPr>
        <p:spPr>
          <a:xfrm>
            <a:off x="-1" y="-41533"/>
            <a:ext cx="4338983" cy="6899533"/>
          </a:xfrm>
          <a:prstGeom prst="rect">
            <a:avLst/>
          </a:prstGeom>
          <a:solidFill>
            <a:srgbClr val="000000">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itle 1">
            <a:extLst>
              <a:ext uri="{FF2B5EF4-FFF2-40B4-BE49-F238E27FC236}">
                <a16:creationId xmlns:a16="http://schemas.microsoft.com/office/drawing/2014/main" id="{613BCBC0-86FF-755B-E8BD-5F592CC35BEB}"/>
              </a:ext>
            </a:extLst>
          </p:cNvPr>
          <p:cNvSpPr>
            <a:spLocks noGrp="1"/>
          </p:cNvSpPr>
          <p:nvPr>
            <p:ph type="ctrTitle"/>
          </p:nvPr>
        </p:nvSpPr>
        <p:spPr>
          <a:xfrm>
            <a:off x="516218" y="1600200"/>
            <a:ext cx="4030078" cy="1594638"/>
          </a:xfrm>
        </p:spPr>
        <p:txBody>
          <a:bodyPr/>
          <a:lstStyle/>
          <a:p>
            <a:r>
              <a:rPr lang="en-US" sz="3600" dirty="0">
                <a:solidFill>
                  <a:schemeClr val="bg1"/>
                </a:solidFill>
              </a:rPr>
              <a:t>Wildfire Resistant Construction</a:t>
            </a:r>
            <a:endParaRPr lang="en-CA" sz="3600" dirty="0">
              <a:solidFill>
                <a:schemeClr val="bg1"/>
              </a:solidFill>
            </a:endParaRPr>
          </a:p>
        </p:txBody>
      </p:sp>
      <p:sp>
        <p:nvSpPr>
          <p:cNvPr id="11" name="Subtitle 2">
            <a:extLst>
              <a:ext uri="{FF2B5EF4-FFF2-40B4-BE49-F238E27FC236}">
                <a16:creationId xmlns:a16="http://schemas.microsoft.com/office/drawing/2014/main" id="{E3295C01-4CD5-40E3-9C89-3D307BB14962}"/>
              </a:ext>
            </a:extLst>
          </p:cNvPr>
          <p:cNvSpPr>
            <a:spLocks noGrp="1"/>
          </p:cNvSpPr>
          <p:nvPr>
            <p:ph type="subTitle" idx="1"/>
          </p:nvPr>
        </p:nvSpPr>
        <p:spPr>
          <a:xfrm>
            <a:off x="516218" y="984602"/>
            <a:ext cx="4297680" cy="228600"/>
          </a:xfrm>
        </p:spPr>
        <p:txBody>
          <a:bodyPr/>
          <a:lstStyle/>
          <a:p>
            <a:r>
              <a:rPr lang="en-US" dirty="0">
                <a:solidFill>
                  <a:schemeClr val="bg1"/>
                </a:solidFill>
              </a:rPr>
              <a:t>RDH Building SCIENCE</a:t>
            </a:r>
            <a:endParaRPr lang="en-CA" dirty="0">
              <a:solidFill>
                <a:schemeClr val="bg1"/>
              </a:solidFill>
            </a:endParaRPr>
          </a:p>
        </p:txBody>
      </p:sp>
      <p:sp>
        <p:nvSpPr>
          <p:cNvPr id="12" name="Text Placeholder 4">
            <a:extLst>
              <a:ext uri="{FF2B5EF4-FFF2-40B4-BE49-F238E27FC236}">
                <a16:creationId xmlns:a16="http://schemas.microsoft.com/office/drawing/2014/main" id="{BCCE6DC2-210C-6E39-83BA-E1328209B08F}"/>
              </a:ext>
            </a:extLst>
          </p:cNvPr>
          <p:cNvSpPr>
            <a:spLocks noGrp="1"/>
          </p:cNvSpPr>
          <p:nvPr>
            <p:ph type="body" sz="quarter" idx="11"/>
          </p:nvPr>
        </p:nvSpPr>
        <p:spPr>
          <a:xfrm>
            <a:off x="516218" y="1254735"/>
            <a:ext cx="4297680" cy="228600"/>
          </a:xfrm>
        </p:spPr>
        <p:txBody>
          <a:bodyPr/>
          <a:lstStyle/>
          <a:p>
            <a:r>
              <a:rPr lang="en-US" b="1" dirty="0">
                <a:solidFill>
                  <a:schemeClr val="accent4">
                    <a:lumMod val="60000"/>
                    <a:lumOff val="40000"/>
                  </a:schemeClr>
                </a:solidFill>
              </a:rPr>
              <a:t>February 15, 2024</a:t>
            </a:r>
            <a:endParaRPr lang="en-CA" b="1" dirty="0">
              <a:solidFill>
                <a:schemeClr val="accent4">
                  <a:lumMod val="60000"/>
                  <a:lumOff val="40000"/>
                </a:schemeClr>
              </a:solidFill>
            </a:endParaRPr>
          </a:p>
        </p:txBody>
      </p:sp>
      <p:sp>
        <p:nvSpPr>
          <p:cNvPr id="14" name="Text Placeholder 5">
            <a:extLst>
              <a:ext uri="{FF2B5EF4-FFF2-40B4-BE49-F238E27FC236}">
                <a16:creationId xmlns:a16="http://schemas.microsoft.com/office/drawing/2014/main" id="{9838B5A8-475A-FD79-1478-C32C5EF09F51}"/>
              </a:ext>
            </a:extLst>
          </p:cNvPr>
          <p:cNvSpPr>
            <a:spLocks noGrp="1"/>
          </p:cNvSpPr>
          <p:nvPr>
            <p:ph type="body" sz="quarter" idx="12"/>
          </p:nvPr>
        </p:nvSpPr>
        <p:spPr>
          <a:xfrm>
            <a:off x="516218" y="4280160"/>
            <a:ext cx="4297680" cy="746254"/>
          </a:xfrm>
        </p:spPr>
        <p:txBody>
          <a:bodyPr/>
          <a:lstStyle/>
          <a:p>
            <a:r>
              <a:rPr lang="en-US" dirty="0">
                <a:solidFill>
                  <a:schemeClr val="accent4">
                    <a:lumMod val="60000"/>
                    <a:lumOff val="40000"/>
                  </a:schemeClr>
                </a:solidFill>
              </a:rPr>
              <a:t>Robin Urquhart</a:t>
            </a:r>
            <a:r>
              <a:rPr lang="en-CA" dirty="0">
                <a:solidFill>
                  <a:schemeClr val="accent4">
                    <a:lumMod val="60000"/>
                    <a:lumOff val="40000"/>
                  </a:schemeClr>
                </a:solidFill>
              </a:rPr>
              <a:t> | </a:t>
            </a:r>
            <a:r>
              <a:rPr lang="en-CA" dirty="0" err="1">
                <a:solidFill>
                  <a:schemeClr val="accent4">
                    <a:lumMod val="60000"/>
                    <a:lumOff val="40000"/>
                  </a:schemeClr>
                </a:solidFill>
              </a:rPr>
              <a:t>MBSc</a:t>
            </a:r>
            <a:endParaRPr lang="en-CA" dirty="0">
              <a:solidFill>
                <a:schemeClr val="accent4">
                  <a:lumMod val="60000"/>
                  <a:lumOff val="40000"/>
                </a:schemeClr>
              </a:solidFill>
            </a:endParaRPr>
          </a:p>
          <a:p>
            <a:endParaRPr lang="en-US" dirty="0">
              <a:solidFill>
                <a:schemeClr val="accent4">
                  <a:lumMod val="60000"/>
                  <a:lumOff val="40000"/>
                </a:schemeClr>
              </a:solidFill>
            </a:endParaRPr>
          </a:p>
        </p:txBody>
      </p:sp>
    </p:spTree>
    <p:extLst>
      <p:ext uri="{BB962C8B-B14F-4D97-AF65-F5344CB8AC3E}">
        <p14:creationId xmlns:p14="http://schemas.microsoft.com/office/powerpoint/2010/main" val="262390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477224-1EAC-C982-A7D2-B46905E2868A}"/>
              </a:ext>
            </a:extLst>
          </p:cNvPr>
          <p:cNvPicPr>
            <a:picLocks noChangeAspect="1"/>
          </p:cNvPicPr>
          <p:nvPr/>
        </p:nvPicPr>
        <p:blipFill rotWithShape="1">
          <a:blip r:embed="rId2"/>
          <a:srcRect b="7215"/>
          <a:stretch/>
        </p:blipFill>
        <p:spPr>
          <a:xfrm>
            <a:off x="5632619" y="1520575"/>
            <a:ext cx="6320847" cy="4471906"/>
          </a:xfrm>
          <a:prstGeom prst="rect">
            <a:avLst/>
          </a:prstGeom>
          <a:noFill/>
        </p:spPr>
      </p:pic>
      <p:sp>
        <p:nvSpPr>
          <p:cNvPr id="2" name="Title 1">
            <a:extLst>
              <a:ext uri="{FF2B5EF4-FFF2-40B4-BE49-F238E27FC236}">
                <a16:creationId xmlns:a16="http://schemas.microsoft.com/office/drawing/2014/main" id="{DF74A306-D50F-8A49-C5F2-61C27509A0EF}"/>
              </a:ext>
            </a:extLst>
          </p:cNvPr>
          <p:cNvSpPr>
            <a:spLocks noGrp="1"/>
          </p:cNvSpPr>
          <p:nvPr>
            <p:ph type="title"/>
          </p:nvPr>
        </p:nvSpPr>
        <p:spPr>
          <a:xfrm>
            <a:off x="548639" y="728026"/>
            <a:ext cx="11030335" cy="1143000"/>
          </a:xfrm>
        </p:spPr>
        <p:txBody>
          <a:bodyPr anchor="t">
            <a:normAutofit/>
          </a:bodyPr>
          <a:lstStyle/>
          <a:p>
            <a:pPr>
              <a:lnSpc>
                <a:spcPct val="90000"/>
              </a:lnSpc>
            </a:pPr>
            <a:r>
              <a:rPr lang="en-US" dirty="0"/>
              <a:t>What is wildfire resistant (WFR) construction?</a:t>
            </a:r>
            <a:endParaRPr lang="en-CA" dirty="0"/>
          </a:p>
        </p:txBody>
      </p:sp>
      <p:sp>
        <p:nvSpPr>
          <p:cNvPr id="3" name="Content Placeholder 2">
            <a:extLst>
              <a:ext uri="{FF2B5EF4-FFF2-40B4-BE49-F238E27FC236}">
                <a16:creationId xmlns:a16="http://schemas.microsoft.com/office/drawing/2014/main" id="{B1F478BA-D142-DFB6-D1F0-45EFAE922104}"/>
              </a:ext>
            </a:extLst>
          </p:cNvPr>
          <p:cNvSpPr>
            <a:spLocks noGrp="1"/>
          </p:cNvSpPr>
          <p:nvPr>
            <p:ph idx="1"/>
          </p:nvPr>
        </p:nvSpPr>
        <p:spPr>
          <a:xfrm>
            <a:off x="548639" y="1981199"/>
            <a:ext cx="4876115" cy="4198633"/>
          </a:xfrm>
        </p:spPr>
        <p:txBody>
          <a:bodyPr>
            <a:normAutofit/>
          </a:bodyPr>
          <a:lstStyle/>
          <a:p>
            <a:r>
              <a:rPr lang="en-US" b="1" dirty="0"/>
              <a:t>Not fire-proof</a:t>
            </a:r>
          </a:p>
          <a:p>
            <a:r>
              <a:rPr lang="en-US" dirty="0"/>
              <a:t>Reduces risk of </a:t>
            </a:r>
            <a:r>
              <a:rPr lang="en-US" b="1" dirty="0"/>
              <a:t>structure</a:t>
            </a:r>
            <a:r>
              <a:rPr lang="en-US" dirty="0"/>
              <a:t> ignition</a:t>
            </a:r>
          </a:p>
          <a:p>
            <a:r>
              <a:rPr lang="en-US" dirty="0"/>
              <a:t>Slows the spread of fire in a community</a:t>
            </a:r>
          </a:p>
          <a:p>
            <a:r>
              <a:rPr lang="en-US" dirty="0"/>
              <a:t>Reduces available fuel</a:t>
            </a:r>
          </a:p>
          <a:p>
            <a:r>
              <a:rPr lang="en-US" dirty="0"/>
              <a:t>Should be used in tandem with other mitigation measures</a:t>
            </a:r>
          </a:p>
          <a:p>
            <a:pPr lvl="1"/>
            <a:r>
              <a:rPr lang="en-US" sz="1800" dirty="0"/>
              <a:t>Landscaping</a:t>
            </a:r>
          </a:p>
          <a:p>
            <a:pPr lvl="1"/>
            <a:r>
              <a:rPr lang="en-US" sz="1800" dirty="0"/>
              <a:t>Fuel management</a:t>
            </a:r>
          </a:p>
          <a:p>
            <a:pPr lvl="1"/>
            <a:r>
              <a:rPr lang="en-US" sz="1800" dirty="0"/>
              <a:t>Structured response</a:t>
            </a:r>
          </a:p>
          <a:p>
            <a:pPr lvl="1"/>
            <a:r>
              <a:rPr lang="en-US" sz="1800" dirty="0" err="1"/>
              <a:t>etc</a:t>
            </a:r>
            <a:endParaRPr lang="en-CA" sz="1800" dirty="0"/>
          </a:p>
        </p:txBody>
      </p:sp>
    </p:spTree>
    <p:extLst>
      <p:ext uri="{BB962C8B-B14F-4D97-AF65-F5344CB8AC3E}">
        <p14:creationId xmlns:p14="http://schemas.microsoft.com/office/powerpoint/2010/main" val="2655538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F23DC7-EBD9-29B9-CBBB-A1E0E213152B}"/>
              </a:ext>
            </a:extLst>
          </p:cNvPr>
          <p:cNvPicPr>
            <a:picLocks noChangeAspect="1"/>
          </p:cNvPicPr>
          <p:nvPr/>
        </p:nvPicPr>
        <p:blipFill rotWithShape="1">
          <a:blip r:embed="rId2">
            <a:extLst>
              <a:ext uri="{28A0092B-C50C-407E-A947-70E740481C1C}">
                <a14:useLocalDpi xmlns:a14="http://schemas.microsoft.com/office/drawing/2010/main" val="0"/>
              </a:ext>
            </a:extLst>
          </a:blip>
          <a:srcRect t="18099" r="-180" b="28422"/>
          <a:stretch/>
        </p:blipFill>
        <p:spPr>
          <a:xfrm>
            <a:off x="3197337" y="784428"/>
            <a:ext cx="8857120" cy="5723967"/>
          </a:xfrm>
          <a:prstGeom prst="rect">
            <a:avLst/>
          </a:prstGeom>
        </p:spPr>
      </p:pic>
      <p:pic>
        <p:nvPicPr>
          <p:cNvPr id="4" name="Picture 3">
            <a:extLst>
              <a:ext uri="{FF2B5EF4-FFF2-40B4-BE49-F238E27FC236}">
                <a16:creationId xmlns:a16="http://schemas.microsoft.com/office/drawing/2014/main" id="{1CD44724-07DC-13BF-C621-CA43A96752C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55528" y="2707370"/>
            <a:ext cx="1900982" cy="3385705"/>
          </a:xfrm>
          <a:prstGeom prst="rect">
            <a:avLst/>
          </a:prstGeom>
          <a:ln>
            <a:solidFill>
              <a:schemeClr val="tx1"/>
            </a:solidFill>
          </a:ln>
        </p:spPr>
      </p:pic>
      <p:sp>
        <p:nvSpPr>
          <p:cNvPr id="5" name="Rectangle 4">
            <a:extLst>
              <a:ext uri="{FF2B5EF4-FFF2-40B4-BE49-F238E27FC236}">
                <a16:creationId xmlns:a16="http://schemas.microsoft.com/office/drawing/2014/main" id="{2DAB69C3-69DA-AD26-7CB1-BD9543018179}"/>
              </a:ext>
            </a:extLst>
          </p:cNvPr>
          <p:cNvSpPr/>
          <p:nvPr/>
        </p:nvSpPr>
        <p:spPr>
          <a:xfrm>
            <a:off x="755529" y="5392455"/>
            <a:ext cx="1900981" cy="7006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F85E1457-5AEE-0CE2-53CD-D8D241106F04}"/>
              </a:ext>
            </a:extLst>
          </p:cNvPr>
          <p:cNvPicPr>
            <a:picLocks noChangeAspect="1"/>
          </p:cNvPicPr>
          <p:nvPr/>
        </p:nvPicPr>
        <p:blipFill rotWithShape="1">
          <a:blip r:embed="rId4"/>
          <a:srcRect l="14225"/>
          <a:stretch/>
        </p:blipFill>
        <p:spPr>
          <a:xfrm>
            <a:off x="3197337" y="788986"/>
            <a:ext cx="8485626" cy="5719409"/>
          </a:xfrm>
          <a:prstGeom prst="rect">
            <a:avLst/>
          </a:prstGeom>
        </p:spPr>
      </p:pic>
      <p:sp>
        <p:nvSpPr>
          <p:cNvPr id="2" name="Title 1">
            <a:extLst>
              <a:ext uri="{FF2B5EF4-FFF2-40B4-BE49-F238E27FC236}">
                <a16:creationId xmlns:a16="http://schemas.microsoft.com/office/drawing/2014/main" id="{44329D9F-B9E4-3D19-E4D0-AF29E5DE9898}"/>
              </a:ext>
            </a:extLst>
          </p:cNvPr>
          <p:cNvSpPr>
            <a:spLocks noGrp="1"/>
          </p:cNvSpPr>
          <p:nvPr>
            <p:ph type="title"/>
          </p:nvPr>
        </p:nvSpPr>
        <p:spPr/>
        <p:txBody>
          <a:bodyPr/>
          <a:lstStyle/>
          <a:p>
            <a:r>
              <a:rPr lang="en-US" dirty="0"/>
              <a:t>Why build wildfire resistant homes?</a:t>
            </a:r>
            <a:endParaRPr lang="en-CA" dirty="0"/>
          </a:p>
        </p:txBody>
      </p:sp>
    </p:spTree>
    <p:extLst>
      <p:ext uri="{BB962C8B-B14F-4D97-AF65-F5344CB8AC3E}">
        <p14:creationId xmlns:p14="http://schemas.microsoft.com/office/powerpoint/2010/main" val="343592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CBF16-FB68-1054-E92D-56BE02B000D8}"/>
            </a:ext>
          </a:extLst>
        </p:cNvPr>
        <p:cNvGrpSpPr/>
        <p:nvPr/>
      </p:nvGrpSpPr>
      <p:grpSpPr>
        <a:xfrm>
          <a:off x="0" y="0"/>
          <a:ext cx="0" cy="0"/>
          <a:chOff x="0" y="0"/>
          <a:chExt cx="0" cy="0"/>
        </a:xfrm>
      </p:grpSpPr>
      <p:pic>
        <p:nvPicPr>
          <p:cNvPr id="7" name="Picture 6" descr="A house on fire next to trees&#10;&#10;Description automatically generated">
            <a:extLst>
              <a:ext uri="{FF2B5EF4-FFF2-40B4-BE49-F238E27FC236}">
                <a16:creationId xmlns:a16="http://schemas.microsoft.com/office/drawing/2014/main" id="{C0343F1E-A8FB-4ACA-0829-1D999D056BF6}"/>
              </a:ext>
            </a:extLst>
          </p:cNvPr>
          <p:cNvPicPr>
            <a:picLocks noChangeAspect="1"/>
          </p:cNvPicPr>
          <p:nvPr/>
        </p:nvPicPr>
        <p:blipFill>
          <a:blip r:embed="rId2">
            <a:clrChange>
              <a:clrFrom>
                <a:srgbClr val="F7FAFD"/>
              </a:clrFrom>
              <a:clrTo>
                <a:srgbClr val="F7FAFD">
                  <a:alpha val="0"/>
                </a:srgbClr>
              </a:clrTo>
            </a:clrChange>
          </a:blip>
          <a:stretch>
            <a:fillRect/>
          </a:stretch>
        </p:blipFill>
        <p:spPr>
          <a:xfrm>
            <a:off x="8174828" y="298961"/>
            <a:ext cx="3825388" cy="1898390"/>
          </a:xfrm>
          <a:prstGeom prst="rect">
            <a:avLst/>
          </a:prstGeom>
        </p:spPr>
      </p:pic>
      <p:sp>
        <p:nvSpPr>
          <p:cNvPr id="2" name="Title 1">
            <a:extLst>
              <a:ext uri="{FF2B5EF4-FFF2-40B4-BE49-F238E27FC236}">
                <a16:creationId xmlns:a16="http://schemas.microsoft.com/office/drawing/2014/main" id="{93427686-C87D-608E-F993-124BC981AD7B}"/>
              </a:ext>
            </a:extLst>
          </p:cNvPr>
          <p:cNvSpPr>
            <a:spLocks noGrp="1"/>
          </p:cNvSpPr>
          <p:nvPr>
            <p:ph type="title"/>
          </p:nvPr>
        </p:nvSpPr>
        <p:spPr/>
        <p:txBody>
          <a:bodyPr/>
          <a:lstStyle/>
          <a:p>
            <a:r>
              <a:rPr lang="en-US" dirty="0"/>
              <a:t>Why build wildfire resistant homes?</a:t>
            </a:r>
            <a:endParaRPr lang="en-CA" dirty="0"/>
          </a:p>
        </p:txBody>
      </p:sp>
      <p:sp>
        <p:nvSpPr>
          <p:cNvPr id="3" name="Content Placeholder 2">
            <a:extLst>
              <a:ext uri="{FF2B5EF4-FFF2-40B4-BE49-F238E27FC236}">
                <a16:creationId xmlns:a16="http://schemas.microsoft.com/office/drawing/2014/main" id="{1F82D149-8F65-1F4D-52A2-3202902EDDB9}"/>
              </a:ext>
            </a:extLst>
          </p:cNvPr>
          <p:cNvSpPr>
            <a:spLocks noGrp="1"/>
          </p:cNvSpPr>
          <p:nvPr>
            <p:ph idx="1"/>
          </p:nvPr>
        </p:nvSpPr>
        <p:spPr>
          <a:xfrm>
            <a:off x="548639" y="1981654"/>
            <a:ext cx="10208403" cy="2678996"/>
          </a:xfrm>
        </p:spPr>
        <p:txBody>
          <a:bodyPr/>
          <a:lstStyle/>
          <a:p>
            <a:r>
              <a:rPr lang="en-US" dirty="0"/>
              <a:t>Embers cause up to 90% of structure ignitions</a:t>
            </a:r>
          </a:p>
          <a:p>
            <a:r>
              <a:rPr lang="en-US" dirty="0"/>
              <a:t>WFR construction reduces risk of structure ignition from embers and heat</a:t>
            </a:r>
          </a:p>
          <a:p>
            <a:r>
              <a:rPr lang="en-US" dirty="0"/>
              <a:t>Camp Fire (2018) - California</a:t>
            </a:r>
          </a:p>
          <a:p>
            <a:pPr lvl="1"/>
            <a:r>
              <a:rPr lang="en-US" sz="1600" dirty="0"/>
              <a:t>51% homes survived (built after 2008)</a:t>
            </a:r>
          </a:p>
          <a:p>
            <a:pPr lvl="1"/>
            <a:r>
              <a:rPr lang="en-US" sz="1600" dirty="0"/>
              <a:t>18% homes survived (built before 2008)</a:t>
            </a:r>
          </a:p>
          <a:p>
            <a:pPr lvl="1"/>
            <a:endParaRPr lang="en-US" sz="1600" dirty="0"/>
          </a:p>
          <a:p>
            <a:r>
              <a:rPr lang="en-US" dirty="0"/>
              <a:t>Key Finding (9) - </a:t>
            </a:r>
            <a:r>
              <a:rPr lang="en-US" i="1" dirty="0"/>
              <a:t>An Examination of the Lytton, British Columbia Wildland-urban Fire Destruction</a:t>
            </a:r>
            <a:r>
              <a:rPr lang="en-US" dirty="0"/>
              <a:t>, Cohen &amp; </a:t>
            </a:r>
            <a:r>
              <a:rPr lang="en-US" dirty="0" err="1"/>
              <a:t>Westhaver</a:t>
            </a:r>
            <a:r>
              <a:rPr lang="en-US" dirty="0"/>
              <a:t>:</a:t>
            </a:r>
            <a:endParaRPr lang="en-US" i="1" dirty="0"/>
          </a:p>
        </p:txBody>
      </p:sp>
      <p:sp>
        <p:nvSpPr>
          <p:cNvPr id="9" name="TextBox 8">
            <a:extLst>
              <a:ext uri="{FF2B5EF4-FFF2-40B4-BE49-F238E27FC236}">
                <a16:creationId xmlns:a16="http://schemas.microsoft.com/office/drawing/2014/main" id="{D379D3FD-98C7-D77B-1731-FFE39FD80C01}"/>
              </a:ext>
            </a:extLst>
          </p:cNvPr>
          <p:cNvSpPr txBox="1"/>
          <p:nvPr/>
        </p:nvSpPr>
        <p:spPr>
          <a:xfrm>
            <a:off x="1010975" y="4948326"/>
            <a:ext cx="9561133" cy="1015663"/>
          </a:xfrm>
          <a:prstGeom prst="rect">
            <a:avLst/>
          </a:prstGeom>
          <a:noFill/>
        </p:spPr>
        <p:txBody>
          <a:bodyPr wrap="square">
            <a:spAutoFit/>
          </a:bodyPr>
          <a:lstStyle/>
          <a:p>
            <a:pPr marL="0" indent="0" algn="ctr">
              <a:buNone/>
            </a:pPr>
            <a:r>
              <a:rPr lang="en-US" sz="2000" i="1" dirty="0"/>
              <a:t>“For individual structures, and collectively, </a:t>
            </a:r>
            <a:r>
              <a:rPr lang="en-US" sz="2000" b="1" i="1" dirty="0"/>
              <a:t>community ignition resistance </a:t>
            </a:r>
            <a:r>
              <a:rPr lang="en-US" sz="2000" i="1" dirty="0"/>
              <a:t>is the most effective approach for reducing community wildfire risk and preventing WU fire disasters.”</a:t>
            </a:r>
            <a:endParaRPr lang="en-US" sz="2000" dirty="0"/>
          </a:p>
        </p:txBody>
      </p:sp>
    </p:spTree>
    <p:extLst>
      <p:ext uri="{BB962C8B-B14F-4D97-AF65-F5344CB8AC3E}">
        <p14:creationId xmlns:p14="http://schemas.microsoft.com/office/powerpoint/2010/main" val="726358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5477-BF5D-B02C-9614-4BAA0903F5FF}"/>
              </a:ext>
            </a:extLst>
          </p:cNvPr>
          <p:cNvSpPr>
            <a:spLocks noGrp="1"/>
          </p:cNvSpPr>
          <p:nvPr>
            <p:ph type="title"/>
          </p:nvPr>
        </p:nvSpPr>
        <p:spPr>
          <a:xfrm>
            <a:off x="548640" y="676656"/>
            <a:ext cx="6450874" cy="1143000"/>
          </a:xfrm>
        </p:spPr>
        <p:txBody>
          <a:bodyPr anchor="t">
            <a:normAutofit/>
          </a:bodyPr>
          <a:lstStyle/>
          <a:p>
            <a:r>
              <a:rPr lang="en-US" dirty="0"/>
              <a:t>How do we build wildfire resistant homes?</a:t>
            </a:r>
            <a:endParaRPr lang="en-CA" dirty="0"/>
          </a:p>
        </p:txBody>
      </p:sp>
      <p:sp>
        <p:nvSpPr>
          <p:cNvPr id="3" name="Content Placeholder 2">
            <a:extLst>
              <a:ext uri="{FF2B5EF4-FFF2-40B4-BE49-F238E27FC236}">
                <a16:creationId xmlns:a16="http://schemas.microsoft.com/office/drawing/2014/main" id="{A4166B79-F92D-E86B-12B9-14C1706E8B16}"/>
              </a:ext>
            </a:extLst>
          </p:cNvPr>
          <p:cNvSpPr>
            <a:spLocks noGrp="1"/>
          </p:cNvSpPr>
          <p:nvPr>
            <p:ph idx="1"/>
          </p:nvPr>
        </p:nvSpPr>
        <p:spPr>
          <a:xfrm>
            <a:off x="548640" y="1981654"/>
            <a:ext cx="5184340" cy="3897938"/>
          </a:xfrm>
        </p:spPr>
        <p:txBody>
          <a:bodyPr>
            <a:normAutofit/>
          </a:bodyPr>
          <a:lstStyle/>
          <a:p>
            <a:r>
              <a:rPr lang="en-US" dirty="0"/>
              <a:t>Guidance</a:t>
            </a:r>
          </a:p>
          <a:p>
            <a:pPr lvl="1"/>
            <a:r>
              <a:rPr lang="en-US" sz="1600" b="1" dirty="0"/>
              <a:t>PacifiCan Program/Checklist</a:t>
            </a:r>
          </a:p>
          <a:p>
            <a:pPr lvl="1"/>
            <a:r>
              <a:rPr lang="en-US" sz="1600" dirty="0" err="1"/>
              <a:t>FireSmart</a:t>
            </a:r>
            <a:endParaRPr lang="en-US" sz="1600" dirty="0"/>
          </a:p>
          <a:p>
            <a:pPr lvl="1"/>
            <a:r>
              <a:rPr lang="en-US" sz="1600" dirty="0"/>
              <a:t>NRC Guide to Wildland/Urban Interface</a:t>
            </a:r>
          </a:p>
          <a:p>
            <a:pPr marL="274320" lvl="1" indent="0">
              <a:buNone/>
            </a:pPr>
            <a:endParaRPr lang="en-US" sz="1600" dirty="0"/>
          </a:p>
          <a:p>
            <a:r>
              <a:rPr lang="en-US" b="1" dirty="0"/>
              <a:t>Mitigation measures</a:t>
            </a:r>
          </a:p>
          <a:p>
            <a:pPr lvl="1"/>
            <a:r>
              <a:rPr lang="en-US" sz="1600" dirty="0">
                <a:solidFill>
                  <a:schemeClr val="bg1">
                    <a:lumMod val="65000"/>
                  </a:schemeClr>
                </a:solidFill>
              </a:rPr>
              <a:t>Landscaping</a:t>
            </a:r>
          </a:p>
          <a:p>
            <a:pPr lvl="1"/>
            <a:r>
              <a:rPr lang="en-US" sz="1600" dirty="0"/>
              <a:t>Roof material</a:t>
            </a:r>
          </a:p>
          <a:p>
            <a:pPr lvl="1"/>
            <a:r>
              <a:rPr lang="en-US" sz="1600" dirty="0"/>
              <a:t>No gaps</a:t>
            </a:r>
          </a:p>
          <a:p>
            <a:pPr lvl="1"/>
            <a:r>
              <a:rPr lang="en-US" sz="1600" dirty="0"/>
              <a:t>Fire resistant windows/doors</a:t>
            </a:r>
          </a:p>
          <a:p>
            <a:pPr lvl="1"/>
            <a:r>
              <a:rPr lang="en-US" sz="1600" dirty="0"/>
              <a:t>Non-combustible materials</a:t>
            </a:r>
          </a:p>
          <a:p>
            <a:pPr lvl="1"/>
            <a:r>
              <a:rPr lang="en-US" sz="1600" dirty="0"/>
              <a:t>Wildfire rated wall assemblies</a:t>
            </a:r>
          </a:p>
          <a:p>
            <a:endParaRPr lang="en-CA" dirty="0"/>
          </a:p>
        </p:txBody>
      </p:sp>
      <p:pic>
        <p:nvPicPr>
          <p:cNvPr id="5" name="Picture 4">
            <a:extLst>
              <a:ext uri="{FF2B5EF4-FFF2-40B4-BE49-F238E27FC236}">
                <a16:creationId xmlns:a16="http://schemas.microsoft.com/office/drawing/2014/main" id="{C0FA816F-EACC-88F7-499D-AB909693D3E7}"/>
              </a:ext>
            </a:extLst>
          </p:cNvPr>
          <p:cNvPicPr>
            <a:picLocks noChangeAspect="1"/>
          </p:cNvPicPr>
          <p:nvPr/>
        </p:nvPicPr>
        <p:blipFill rotWithShape="1">
          <a:blip r:embed="rId2"/>
          <a:srcRect l="-1" t="1347" r="1148" b="-1"/>
          <a:stretch/>
        </p:blipFill>
        <p:spPr>
          <a:xfrm>
            <a:off x="6907046" y="251167"/>
            <a:ext cx="4919584" cy="6376213"/>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1680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9D0D1-C0DE-D2D2-26E3-4B46A1013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31BD9-3798-A7DC-5FA9-6B78DE39E29C}"/>
              </a:ext>
            </a:extLst>
          </p:cNvPr>
          <p:cNvSpPr>
            <a:spLocks noGrp="1"/>
          </p:cNvSpPr>
          <p:nvPr>
            <p:ph type="title"/>
          </p:nvPr>
        </p:nvSpPr>
        <p:spPr>
          <a:xfrm>
            <a:off x="548640" y="676656"/>
            <a:ext cx="6450874" cy="1143000"/>
          </a:xfrm>
        </p:spPr>
        <p:txBody>
          <a:bodyPr anchor="t">
            <a:normAutofit/>
          </a:bodyPr>
          <a:lstStyle/>
          <a:p>
            <a:r>
              <a:rPr lang="en-US" dirty="0"/>
              <a:t>Support and Cost</a:t>
            </a:r>
            <a:endParaRPr lang="en-CA" dirty="0"/>
          </a:p>
        </p:txBody>
      </p:sp>
      <p:sp>
        <p:nvSpPr>
          <p:cNvPr id="3" name="Content Placeholder 2">
            <a:extLst>
              <a:ext uri="{FF2B5EF4-FFF2-40B4-BE49-F238E27FC236}">
                <a16:creationId xmlns:a16="http://schemas.microsoft.com/office/drawing/2014/main" id="{56B073FA-B0A2-D336-34DA-A1ABE7DC4A7B}"/>
              </a:ext>
            </a:extLst>
          </p:cNvPr>
          <p:cNvSpPr>
            <a:spLocks noGrp="1"/>
          </p:cNvSpPr>
          <p:nvPr>
            <p:ph idx="1"/>
          </p:nvPr>
        </p:nvSpPr>
        <p:spPr>
          <a:xfrm>
            <a:off x="548640" y="1981654"/>
            <a:ext cx="6037095" cy="3897938"/>
          </a:xfrm>
        </p:spPr>
        <p:txBody>
          <a:bodyPr>
            <a:normAutofit fontScale="92500" lnSpcReduction="20000"/>
          </a:bodyPr>
          <a:lstStyle/>
          <a:p>
            <a:r>
              <a:rPr lang="en-US" dirty="0"/>
              <a:t>Technical information sheets to support builders and homeowners</a:t>
            </a:r>
          </a:p>
          <a:p>
            <a:pPr lvl="1"/>
            <a:r>
              <a:rPr lang="en-US" sz="1700" dirty="0"/>
              <a:t>Based on feedback from builders</a:t>
            </a:r>
          </a:p>
          <a:p>
            <a:pPr lvl="1">
              <a:lnSpc>
                <a:spcPct val="120000"/>
              </a:lnSpc>
            </a:pPr>
            <a:r>
              <a:rPr lang="en-CA" sz="1700" dirty="0"/>
              <a:t>Provide engineered options for 1h Wildfire Resistant Rated (WFRR) exterior wall assemblies</a:t>
            </a:r>
          </a:p>
          <a:p>
            <a:pPr lvl="1"/>
            <a:r>
              <a:rPr lang="en-CA" sz="1700" dirty="0"/>
              <a:t>Funding</a:t>
            </a:r>
          </a:p>
          <a:p>
            <a:endParaRPr lang="en-CA" dirty="0"/>
          </a:p>
          <a:p>
            <a:r>
              <a:rPr lang="en-CA" dirty="0"/>
              <a:t>Additional cost estimated to be 10-15% of total build cost</a:t>
            </a:r>
          </a:p>
          <a:p>
            <a:pPr lvl="1"/>
            <a:r>
              <a:rPr lang="en-CA" sz="1600" dirty="0"/>
              <a:t>California average $20k</a:t>
            </a:r>
          </a:p>
          <a:p>
            <a:pPr lvl="1"/>
            <a:r>
              <a:rPr lang="en-CA" sz="1600" dirty="0"/>
              <a:t>Lytton costing estimate $26k</a:t>
            </a:r>
          </a:p>
          <a:p>
            <a:pPr lvl="1"/>
            <a:endParaRPr lang="en-CA" sz="1600" dirty="0"/>
          </a:p>
          <a:p>
            <a:r>
              <a:rPr lang="en-CA" sz="2000" dirty="0"/>
              <a:t>Cost sharing with net-zero (specifically exterior insulation) or higher end materials</a:t>
            </a:r>
          </a:p>
        </p:txBody>
      </p:sp>
      <p:pic>
        <p:nvPicPr>
          <p:cNvPr id="6" name="Picture 5">
            <a:extLst>
              <a:ext uri="{FF2B5EF4-FFF2-40B4-BE49-F238E27FC236}">
                <a16:creationId xmlns:a16="http://schemas.microsoft.com/office/drawing/2014/main" id="{243C96CF-5FD3-7840-56C0-0F4FD6CBCB8A}"/>
              </a:ext>
            </a:extLst>
          </p:cNvPr>
          <p:cNvPicPr>
            <a:picLocks noChangeAspect="1"/>
          </p:cNvPicPr>
          <p:nvPr/>
        </p:nvPicPr>
        <p:blipFill>
          <a:blip r:embed="rId2"/>
          <a:stretch>
            <a:fillRect/>
          </a:stretch>
        </p:blipFill>
        <p:spPr>
          <a:xfrm rot="20998925">
            <a:off x="6869425" y="113544"/>
            <a:ext cx="3871498" cy="5018424"/>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77FA6632-AAA8-0C67-593F-0A13F627700D}"/>
              </a:ext>
            </a:extLst>
          </p:cNvPr>
          <p:cNvPicPr>
            <a:picLocks noChangeAspect="1"/>
          </p:cNvPicPr>
          <p:nvPr/>
        </p:nvPicPr>
        <p:blipFill>
          <a:blip r:embed="rId3"/>
          <a:stretch>
            <a:fillRect/>
          </a:stretch>
        </p:blipFill>
        <p:spPr>
          <a:xfrm rot="738159">
            <a:off x="8096609" y="1708490"/>
            <a:ext cx="3810227" cy="49326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926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D4D2B-0185-3223-F78A-8578DCFD7B7F}"/>
            </a:ext>
          </a:extLst>
        </p:cNvPr>
        <p:cNvGrpSpPr/>
        <p:nvPr/>
      </p:nvGrpSpPr>
      <p:grpSpPr>
        <a:xfrm>
          <a:off x="0" y="0"/>
          <a:ext cx="0" cy="0"/>
          <a:chOff x="0" y="0"/>
          <a:chExt cx="0" cy="0"/>
        </a:xfrm>
      </p:grpSpPr>
      <p:pic>
        <p:nvPicPr>
          <p:cNvPr id="4" name="Picture 3" descr="A collage of houses destroyed by tornado&#10;&#10;Description automatically generated">
            <a:extLst>
              <a:ext uri="{FF2B5EF4-FFF2-40B4-BE49-F238E27FC236}">
                <a16:creationId xmlns:a16="http://schemas.microsoft.com/office/drawing/2014/main" id="{1FF094BD-3440-EE8E-2F46-E6716A3BC5DC}"/>
              </a:ext>
            </a:extLst>
          </p:cNvPr>
          <p:cNvPicPr>
            <a:picLocks noChangeAspect="1"/>
          </p:cNvPicPr>
          <p:nvPr/>
        </p:nvPicPr>
        <p:blipFill rotWithShape="1">
          <a:blip r:embed="rId2"/>
          <a:srcRect r="2" b="1904"/>
          <a:stretch/>
        </p:blipFill>
        <p:spPr>
          <a:xfrm>
            <a:off x="5857326" y="521232"/>
            <a:ext cx="6095928" cy="5815536"/>
          </a:xfrm>
          <a:prstGeom prst="rect">
            <a:avLst/>
          </a:prstGeom>
          <a:noFill/>
        </p:spPr>
      </p:pic>
      <p:sp>
        <p:nvSpPr>
          <p:cNvPr id="2" name="Title 1">
            <a:extLst>
              <a:ext uri="{FF2B5EF4-FFF2-40B4-BE49-F238E27FC236}">
                <a16:creationId xmlns:a16="http://schemas.microsoft.com/office/drawing/2014/main" id="{0A05FDEB-1309-AEE9-5B18-A98BE07C26B1}"/>
              </a:ext>
            </a:extLst>
          </p:cNvPr>
          <p:cNvSpPr>
            <a:spLocks noGrp="1"/>
          </p:cNvSpPr>
          <p:nvPr>
            <p:ph type="title"/>
          </p:nvPr>
        </p:nvSpPr>
        <p:spPr>
          <a:xfrm>
            <a:off x="548640" y="676656"/>
            <a:ext cx="4132217" cy="1143000"/>
          </a:xfrm>
        </p:spPr>
        <p:txBody>
          <a:bodyPr anchor="t">
            <a:normAutofit/>
          </a:bodyPr>
          <a:lstStyle/>
          <a:p>
            <a:r>
              <a:rPr lang="en-US" dirty="0"/>
              <a:t>Recap</a:t>
            </a:r>
            <a:endParaRPr lang="en-CA" dirty="0"/>
          </a:p>
        </p:txBody>
      </p:sp>
      <p:sp>
        <p:nvSpPr>
          <p:cNvPr id="3" name="Content Placeholder 2">
            <a:extLst>
              <a:ext uri="{FF2B5EF4-FFF2-40B4-BE49-F238E27FC236}">
                <a16:creationId xmlns:a16="http://schemas.microsoft.com/office/drawing/2014/main" id="{873F460D-B2DB-24A5-7351-85EB2AED2DCA}"/>
              </a:ext>
            </a:extLst>
          </p:cNvPr>
          <p:cNvSpPr>
            <a:spLocks noGrp="1"/>
          </p:cNvSpPr>
          <p:nvPr>
            <p:ph idx="1"/>
          </p:nvPr>
        </p:nvSpPr>
        <p:spPr>
          <a:xfrm>
            <a:off x="548639" y="1981200"/>
            <a:ext cx="5182309" cy="3898392"/>
          </a:xfrm>
        </p:spPr>
        <p:txBody>
          <a:bodyPr>
            <a:normAutofit/>
          </a:bodyPr>
          <a:lstStyle/>
          <a:p>
            <a:pPr marL="342900" indent="-342900">
              <a:lnSpc>
                <a:spcPct val="100000"/>
              </a:lnSpc>
              <a:buFont typeface="+mj-lt"/>
              <a:buAutoNum type="arabicPeriod"/>
            </a:pPr>
            <a:r>
              <a:rPr lang="en-US" sz="1700" dirty="0"/>
              <a:t>Best way to reduce wildland urban interface disasters it to </a:t>
            </a:r>
            <a:r>
              <a:rPr lang="en-US" sz="1700" b="1" dirty="0"/>
              <a:t>reduce structure ignition</a:t>
            </a:r>
          </a:p>
          <a:p>
            <a:pPr marL="342900" indent="-342900">
              <a:lnSpc>
                <a:spcPct val="100000"/>
              </a:lnSpc>
              <a:buFont typeface="+mj-lt"/>
              <a:buAutoNum type="arabicPeriod"/>
            </a:pPr>
            <a:r>
              <a:rPr lang="en-US" sz="1700" dirty="0"/>
              <a:t>Wildfire Resistant (WFR) construction is effective in reducing structure ignition risk</a:t>
            </a:r>
          </a:p>
          <a:p>
            <a:pPr marL="342900" indent="-342900">
              <a:lnSpc>
                <a:spcPct val="100000"/>
              </a:lnSpc>
              <a:buFont typeface="+mj-lt"/>
              <a:buAutoNum type="arabicPeriod"/>
            </a:pPr>
            <a:r>
              <a:rPr lang="en-US" sz="1700" dirty="0"/>
              <a:t>Resources are available to support WFR homes</a:t>
            </a:r>
          </a:p>
          <a:p>
            <a:pPr marL="342900" indent="-342900">
              <a:lnSpc>
                <a:spcPct val="100000"/>
              </a:lnSpc>
              <a:buFont typeface="+mj-lt"/>
              <a:buAutoNum type="arabicPeriod"/>
            </a:pPr>
            <a:r>
              <a:rPr lang="en-US" sz="1700" dirty="0"/>
              <a:t>WFR construction is an additional cost, but can be paired with other measures</a:t>
            </a:r>
          </a:p>
          <a:p>
            <a:pPr marL="342900" indent="-342900">
              <a:lnSpc>
                <a:spcPct val="100000"/>
              </a:lnSpc>
              <a:buFont typeface="+mj-lt"/>
              <a:buAutoNum type="arabicPeriod"/>
            </a:pPr>
            <a:r>
              <a:rPr lang="en-US" sz="1700" dirty="0"/>
              <a:t>Not fire-proof – reducing risk, not eliminating it</a:t>
            </a:r>
          </a:p>
          <a:p>
            <a:pPr>
              <a:lnSpc>
                <a:spcPct val="100000"/>
              </a:lnSpc>
            </a:pPr>
            <a:endParaRPr lang="en-US" sz="1700" dirty="0"/>
          </a:p>
          <a:p>
            <a:pPr>
              <a:lnSpc>
                <a:spcPct val="100000"/>
              </a:lnSpc>
            </a:pPr>
            <a:endParaRPr lang="en-CA" sz="1700" dirty="0"/>
          </a:p>
        </p:txBody>
      </p:sp>
      <p:sp>
        <p:nvSpPr>
          <p:cNvPr id="5" name="TextBox 4">
            <a:extLst>
              <a:ext uri="{FF2B5EF4-FFF2-40B4-BE49-F238E27FC236}">
                <a16:creationId xmlns:a16="http://schemas.microsoft.com/office/drawing/2014/main" id="{32796FD1-02E3-2EB2-91F7-20509F400B1E}"/>
              </a:ext>
            </a:extLst>
          </p:cNvPr>
          <p:cNvSpPr txBox="1"/>
          <p:nvPr/>
        </p:nvSpPr>
        <p:spPr>
          <a:xfrm>
            <a:off x="7633699" y="6441896"/>
            <a:ext cx="4558301" cy="307777"/>
          </a:xfrm>
          <a:prstGeom prst="rect">
            <a:avLst/>
          </a:prstGeom>
          <a:noFill/>
        </p:spPr>
        <p:txBody>
          <a:bodyPr wrap="square" rtlCol="0">
            <a:spAutoFit/>
          </a:bodyPr>
          <a:lstStyle/>
          <a:p>
            <a:r>
              <a:rPr lang="en-US" sz="1400" i="1" dirty="0"/>
              <a:t>Aftermath of Fort McMurray WU Fire Disaster</a:t>
            </a:r>
            <a:endParaRPr lang="en-CA" sz="1400" i="1" dirty="0"/>
          </a:p>
        </p:txBody>
      </p:sp>
    </p:spTree>
    <p:extLst>
      <p:ext uri="{BB962C8B-B14F-4D97-AF65-F5344CB8AC3E}">
        <p14:creationId xmlns:p14="http://schemas.microsoft.com/office/powerpoint/2010/main" val="1354140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
</p:tagLst>
</file>

<file path=ppt/theme/theme1.xml><?xml version="1.0" encoding="utf-8"?>
<a:theme xmlns:a="http://schemas.openxmlformats.org/drawingml/2006/main" name="RDH Orange Theme">
  <a:themeElements>
    <a:clrScheme name="RDH">
      <a:dk1>
        <a:sysClr val="windowText" lastClr="000000"/>
      </a:dk1>
      <a:lt1>
        <a:sysClr val="window" lastClr="FFFFFF"/>
      </a:lt1>
      <a:dk2>
        <a:srgbClr val="44546A"/>
      </a:dk2>
      <a:lt2>
        <a:srgbClr val="E7E6E6"/>
      </a:lt2>
      <a:accent1>
        <a:srgbClr val="3E5BC7"/>
      </a:accent1>
      <a:accent2>
        <a:srgbClr val="D57E00"/>
      </a:accent2>
      <a:accent3>
        <a:srgbClr val="AFAFAF"/>
      </a:accent3>
      <a:accent4>
        <a:srgbClr val="BABF10"/>
      </a:accent4>
      <a:accent5>
        <a:srgbClr val="4B4B4B"/>
      </a:accent5>
      <a:accent6>
        <a:srgbClr val="70AD47"/>
      </a:accent6>
      <a:hlink>
        <a:srgbClr val="0563C1"/>
      </a:hlink>
      <a:folHlink>
        <a:srgbClr val="954F72"/>
      </a:folHlink>
    </a:clrScheme>
    <a:fontScheme name="RDH">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DH_PPT_2018_16x9_v6_Tips.potx" id="{7720F396-D2C5-49F8-BA30-3401DAF2625A}" vid="{1EF9A00C-E59A-4B48-8601-840A0B9AB63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DH Blue Theme">
  <a:themeElements>
    <a:clrScheme name="RDH">
      <a:dk1>
        <a:sysClr val="windowText" lastClr="000000"/>
      </a:dk1>
      <a:lt1>
        <a:sysClr val="window" lastClr="FFFFFF"/>
      </a:lt1>
      <a:dk2>
        <a:srgbClr val="44546A"/>
      </a:dk2>
      <a:lt2>
        <a:srgbClr val="E7E6E6"/>
      </a:lt2>
      <a:accent1>
        <a:srgbClr val="3E5BC7"/>
      </a:accent1>
      <a:accent2>
        <a:srgbClr val="D57E00"/>
      </a:accent2>
      <a:accent3>
        <a:srgbClr val="AFAFAF"/>
      </a:accent3>
      <a:accent4>
        <a:srgbClr val="BABF10"/>
      </a:accent4>
      <a:accent5>
        <a:srgbClr val="4B4B4B"/>
      </a:accent5>
      <a:accent6>
        <a:srgbClr val="70AD47"/>
      </a:accent6>
      <a:hlink>
        <a:srgbClr val="0563C1"/>
      </a:hlink>
      <a:folHlink>
        <a:srgbClr val="954F72"/>
      </a:folHlink>
    </a:clrScheme>
    <a:fontScheme name="RDH">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DH_PPT_2018_16x9_v6_Tips.potx" id="{7720F396-D2C5-49F8-BA30-3401DAF2625A}" vid="{1785023F-95E6-4A60-8AE5-09D16D8A26EB}"/>
    </a:ext>
  </a:extLst>
</a:theme>
</file>

<file path=ppt/theme/theme4.xml><?xml version="1.0" encoding="utf-8"?>
<a:theme xmlns:a="http://schemas.openxmlformats.org/drawingml/2006/main" name="RDH Green Theme">
  <a:themeElements>
    <a:clrScheme name="RDH">
      <a:dk1>
        <a:sysClr val="windowText" lastClr="000000"/>
      </a:dk1>
      <a:lt1>
        <a:sysClr val="window" lastClr="FFFFFF"/>
      </a:lt1>
      <a:dk2>
        <a:srgbClr val="44546A"/>
      </a:dk2>
      <a:lt2>
        <a:srgbClr val="E7E6E6"/>
      </a:lt2>
      <a:accent1>
        <a:srgbClr val="3E5BC7"/>
      </a:accent1>
      <a:accent2>
        <a:srgbClr val="D57E00"/>
      </a:accent2>
      <a:accent3>
        <a:srgbClr val="AFAFAF"/>
      </a:accent3>
      <a:accent4>
        <a:srgbClr val="BABF10"/>
      </a:accent4>
      <a:accent5>
        <a:srgbClr val="4B4B4B"/>
      </a:accent5>
      <a:accent6>
        <a:srgbClr val="70AD47"/>
      </a:accent6>
      <a:hlink>
        <a:srgbClr val="0563C1"/>
      </a:hlink>
      <a:folHlink>
        <a:srgbClr val="954F72"/>
      </a:folHlink>
    </a:clrScheme>
    <a:fontScheme name="RDH">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DH_PPT_2018_16x9_v6_Tips.potx" id="{7720F396-D2C5-49F8-BA30-3401DAF2625A}" vid="{C1F5BE9F-C809-42FE-B5D5-545FF8CD16D7}"/>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d5b6fb-5db4-4dea-8a7f-446677fb3c9c" xsi:nil="true"/>
    <lcf76f155ced4ddcb4097134ff3c332f xmlns="95b1fa7c-ad82-47a6-876f-0d61956228e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A0383B61677284F8137051743411219" ma:contentTypeVersion="12" ma:contentTypeDescription="Create a new document." ma:contentTypeScope="" ma:versionID="9c6e1e68db2fe27a5e2d373e2c934315">
  <xsd:schema xmlns:xsd="http://www.w3.org/2001/XMLSchema" xmlns:xs="http://www.w3.org/2001/XMLSchema" xmlns:p="http://schemas.microsoft.com/office/2006/metadata/properties" xmlns:ns2="95b1fa7c-ad82-47a6-876f-0d61956228ec" xmlns:ns3="59d5b6fb-5db4-4dea-8a7f-446677fb3c9c" targetNamespace="http://schemas.microsoft.com/office/2006/metadata/properties" ma:root="true" ma:fieldsID="8373cc1a37a777f5eb83def5ef57af0c" ns2:_="" ns3:_="">
    <xsd:import namespace="95b1fa7c-ad82-47a6-876f-0d61956228ec"/>
    <xsd:import namespace="59d5b6fb-5db4-4dea-8a7f-446677fb3c9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1fa7c-ad82-47a6-876f-0d61956228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9a60620-8b18-4914-97b1-71745c863e25"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d5b6fb-5db4-4dea-8a7f-446677fb3c9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00f85ce-12d3-48ce-ac0d-7333e63c8445}" ma:internalName="TaxCatchAll" ma:showField="CatchAllData" ma:web="59d5b6fb-5db4-4dea-8a7f-446677fb3c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EC7EA7-227E-4021-A2DB-1C28407790A0}">
  <ds:schemaRefs>
    <ds:schemaRef ds:uri="http://schemas.microsoft.com/sharepoint/v3/contenttype/forms"/>
  </ds:schemaRefs>
</ds:datastoreItem>
</file>

<file path=customXml/itemProps2.xml><?xml version="1.0" encoding="utf-8"?>
<ds:datastoreItem xmlns:ds="http://schemas.openxmlformats.org/officeDocument/2006/customXml" ds:itemID="{235F009C-348C-4328-82D0-75B675DEEB68}">
  <ds:schemaRefs>
    <ds:schemaRef ds:uri="7bd8103d-6033-4f50-b9c6-65d7fbb4eaad"/>
    <ds:schemaRef ds:uri="906d33d2-9ed0-419a-b449-0268beeccea6"/>
    <ds:schemaRef ds:uri="cf93dc89-ca0d-4b1c-96ee-180e274794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59d5b6fb-5db4-4dea-8a7f-446677fb3c9c"/>
    <ds:schemaRef ds:uri="95b1fa7c-ad82-47a6-876f-0d61956228ec"/>
  </ds:schemaRefs>
</ds:datastoreItem>
</file>

<file path=customXml/itemProps3.xml><?xml version="1.0" encoding="utf-8"?>
<ds:datastoreItem xmlns:ds="http://schemas.openxmlformats.org/officeDocument/2006/customXml" ds:itemID="{56446E82-6CFE-4D4F-ADF7-4563B102F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1fa7c-ad82-47a6-876f-0d61956228ec"/>
    <ds:schemaRef ds:uri="59d5b6fb-5db4-4dea-8a7f-446677fb3c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RDH_PPT_2018_16x9_v6_Tips</Template>
  <TotalTime>15277</TotalTime>
  <Words>554</Words>
  <Application>Microsoft Office PowerPoint</Application>
  <PresentationFormat>Widescreen</PresentationFormat>
  <Paragraphs>57</Paragraphs>
  <Slides>7</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7</vt:i4>
      </vt:variant>
    </vt:vector>
  </HeadingPairs>
  <TitlesOfParts>
    <vt:vector size="16" baseType="lpstr">
      <vt:lpstr>Arial</vt:lpstr>
      <vt:lpstr>Calibri</vt:lpstr>
      <vt:lpstr>Calibri Light</vt:lpstr>
      <vt:lpstr>Lucida Sans</vt:lpstr>
      <vt:lpstr>Wingdings</vt:lpstr>
      <vt:lpstr>RDH Orange Theme</vt:lpstr>
      <vt:lpstr>Custom Design</vt:lpstr>
      <vt:lpstr>RDH Blue Theme</vt:lpstr>
      <vt:lpstr>RDH Green Theme</vt:lpstr>
      <vt:lpstr>Wildfire Resistant Construction</vt:lpstr>
      <vt:lpstr>What is wildfire resistant (WFR) construction?</vt:lpstr>
      <vt:lpstr>Why build wildfire resistant homes?</vt:lpstr>
      <vt:lpstr>Why build wildfire resistant homes?</vt:lpstr>
      <vt:lpstr>How do we build wildfire resistant homes?</vt:lpstr>
      <vt:lpstr>Support and Cost</vt:lpstr>
      <vt:lpstr>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Pound</dc:creator>
  <cp:lastModifiedBy>Lisa Storoshenko</cp:lastModifiedBy>
  <cp:revision>11</cp:revision>
  <dcterms:created xsi:type="dcterms:W3CDTF">2021-05-17T23:13:20Z</dcterms:created>
  <dcterms:modified xsi:type="dcterms:W3CDTF">2024-02-14T17:41:43Z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685E92FC-3E1D-4A77-9D34-28204B2831E2</vt:lpwstr>
  </property>
  <property fmtid="{D5CDD505-2E9C-101B-9397-08002B2CF9AE}" pid="3" name="ArticulatePath">
    <vt:lpwstr>https://irdh.sharepoint.com/sites/RDH.24990.001/Shared Documents/General/Templates and Folders/Presentation default slides wide</vt:lpwstr>
  </property>
  <property fmtid="{D5CDD505-2E9C-101B-9397-08002B2CF9AE}" pid="4" name="MediaServiceImageTags">
    <vt:lpwstr/>
  </property>
  <property fmtid="{D5CDD505-2E9C-101B-9397-08002B2CF9AE}" pid="5" name="ContentTypeId">
    <vt:lpwstr>0x0101003A0383B61677284F8137051743411219</vt:lpwstr>
  </property>
</Properties>
</file>